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Cutive Mono" panose="020B0604020202020204" charset="0"/>
      <p:regular r:id="rId13"/>
    </p:embeddedFont>
    <p:embeddedFont>
      <p:font typeface="Khand Light" panose="020B0604020202020204" charset="0"/>
      <p:regular r:id="rId14"/>
      <p:bold r:id="rId15"/>
    </p:embeddedFont>
    <p:embeddedFont>
      <p:font typeface="Proxima Nova" panose="020B0604020202020204" charset="0"/>
      <p:regular r:id="rId16"/>
      <p:bold r:id="rId17"/>
      <p:italic r:id="rId18"/>
      <p:boldItalic r:id="rId19"/>
    </p:embeddedFont>
    <p:embeddedFont>
      <p:font typeface="Reem Kufi" panose="020B0604020202020204"/>
      <p:regular r:id="rId20"/>
    </p:embeddedFont>
    <p:embeddedFont>
      <p:font typeface="Titillium Web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85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a54b4a813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a54b4a813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5e1ed11e4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5e1ed11e4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5d2cabac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5d2cabac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5d2cabac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5d2cabac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e9ed379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e9ed379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5d2cabac8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5d2cabac8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e9ed3791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e9ed3791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5e1ed11e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5e1ed11e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5e1ed11e4_0_9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5e1ed11e4_0_9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5e1ed11e4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5e1ed11e4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>
  <p:cSld name="CUSTOM_4">
    <p:bg>
      <p:bgPr>
        <a:solidFill>
          <a:srgbClr val="F3F3F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34671" y="2653975"/>
            <a:ext cx="8409300" cy="5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sz="900" b="1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sz="900" b="1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sz="900" b="1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sz="900" b="1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sz="900" b="1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sz="900" b="1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sz="900" b="1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sz="900" b="1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34675" y="3154350"/>
            <a:ext cx="3180600" cy="1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hand Light"/>
              <a:buNone/>
              <a:defRPr sz="1400">
                <a:latin typeface="Khand Light"/>
                <a:ea typeface="Khand Light"/>
                <a:cs typeface="Khand Light"/>
                <a:sym typeface="Khand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Khand Light"/>
              <a:buNone/>
              <a:defRPr>
                <a:latin typeface="Khand Light"/>
                <a:ea typeface="Khand Light"/>
                <a:cs typeface="Khand Light"/>
                <a:sym typeface="Khand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Khand Light"/>
              <a:buNone/>
              <a:defRPr>
                <a:latin typeface="Khand Light"/>
                <a:ea typeface="Khand Light"/>
                <a:cs typeface="Khand Light"/>
                <a:sym typeface="Khand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Khand Light"/>
              <a:buNone/>
              <a:defRPr>
                <a:latin typeface="Khand Light"/>
                <a:ea typeface="Khand Light"/>
                <a:cs typeface="Khand Light"/>
                <a:sym typeface="Khand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Khand Light"/>
              <a:buNone/>
              <a:defRPr>
                <a:latin typeface="Khand Light"/>
                <a:ea typeface="Khand Light"/>
                <a:cs typeface="Khand Light"/>
                <a:sym typeface="Khand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Khand Light"/>
              <a:buNone/>
              <a:defRPr>
                <a:latin typeface="Khand Light"/>
                <a:ea typeface="Khand Light"/>
                <a:cs typeface="Khand Light"/>
                <a:sym typeface="Khand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Khand Light"/>
              <a:buNone/>
              <a:defRPr>
                <a:latin typeface="Khand Light"/>
                <a:ea typeface="Khand Light"/>
                <a:cs typeface="Khand Light"/>
                <a:sym typeface="Khand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Khand Light"/>
              <a:buNone/>
              <a:defRPr>
                <a:latin typeface="Khand Light"/>
                <a:ea typeface="Khand Light"/>
                <a:cs typeface="Khand Light"/>
                <a:sym typeface="Khand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Khand Light"/>
              <a:buNone/>
              <a:defRPr>
                <a:latin typeface="Khand Light"/>
                <a:ea typeface="Khand Light"/>
                <a:cs typeface="Khand Light"/>
                <a:sym typeface="Khand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IGN 1">
  <p:cSld name="CUSTOM_7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Google Shape;85;p11"/>
          <p:cNvCxnSpPr/>
          <p:nvPr/>
        </p:nvCxnSpPr>
        <p:spPr>
          <a:xfrm>
            <a:off x="719375" y="1165263"/>
            <a:ext cx="26790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1"/>
          <p:cNvSpPr txBox="1">
            <a:spLocks noGrp="1"/>
          </p:cNvSpPr>
          <p:nvPr>
            <p:ph type="ctrTitle"/>
          </p:nvPr>
        </p:nvSpPr>
        <p:spPr>
          <a:xfrm>
            <a:off x="625349" y="762825"/>
            <a:ext cx="5782800" cy="2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233195" y="687840"/>
            <a:ext cx="1296600" cy="3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24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IGN 2">
  <p:cSld name="CUSTOM_2_2_1_2">
    <p:bg>
      <p:bgPr>
        <a:solidFill>
          <a:srgbClr val="F3F3F3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Google Shape;89;p12"/>
          <p:cNvCxnSpPr/>
          <p:nvPr/>
        </p:nvCxnSpPr>
        <p:spPr>
          <a:xfrm rot="10800000">
            <a:off x="5746800" y="1165275"/>
            <a:ext cx="34821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Google Shape;90;p12"/>
          <p:cNvSpPr txBox="1">
            <a:spLocks noGrp="1"/>
          </p:cNvSpPr>
          <p:nvPr>
            <p:ph type="ctrTitle"/>
          </p:nvPr>
        </p:nvSpPr>
        <p:spPr>
          <a:xfrm flipH="1">
            <a:off x="2751601" y="762825"/>
            <a:ext cx="5782800" cy="2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24">
          <p15:clr>
            <a:srgbClr val="FA7B17"/>
          </p15:clr>
        </p15:guide>
        <p15:guide id="2" pos="3458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IGN 3">
  <p:cSld name="CUSTOM_2_2_1_2_2">
    <p:bg>
      <p:bgPr>
        <a:solidFill>
          <a:srgbClr val="F3F3F3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3"/>
          <p:cNvCxnSpPr/>
          <p:nvPr/>
        </p:nvCxnSpPr>
        <p:spPr>
          <a:xfrm>
            <a:off x="-73475" y="1165275"/>
            <a:ext cx="34719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" name="Google Shape;93;p13"/>
          <p:cNvSpPr txBox="1">
            <a:spLocks noGrp="1"/>
          </p:cNvSpPr>
          <p:nvPr>
            <p:ph type="ctrTitle"/>
          </p:nvPr>
        </p:nvSpPr>
        <p:spPr>
          <a:xfrm>
            <a:off x="625349" y="762825"/>
            <a:ext cx="5782800" cy="2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24">
          <p15:clr>
            <a:srgbClr val="FA7B17"/>
          </p15:clr>
        </p15:guide>
        <p15:guide id="2" pos="3458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">
  <p:cSld name="CUSTOM_5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ctrTitle"/>
          </p:nvPr>
        </p:nvSpPr>
        <p:spPr>
          <a:xfrm>
            <a:off x="2782949" y="2653975"/>
            <a:ext cx="5626500" cy="5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sz="900" b="1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sz="900" b="1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sz="900" b="1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sz="900" b="1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sz="900" b="1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sz="900" b="1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sz="900" b="1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sz="900" b="1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"/>
          </p:nvPr>
        </p:nvSpPr>
        <p:spPr>
          <a:xfrm>
            <a:off x="5228696" y="3154350"/>
            <a:ext cx="3180600" cy="1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55">
          <p15:clr>
            <a:srgbClr val="FA7B17"/>
          </p15:clr>
        </p15:guide>
        <p15:guide id="2" orient="horz" pos="1754">
          <p15:clr>
            <a:srgbClr val="FA7B17"/>
          </p15:clr>
        </p15:guide>
        <p15:guide id="3" pos="458">
          <p15:clr>
            <a:srgbClr val="FA7B17"/>
          </p15:clr>
        </p15:guide>
        <p15:guide id="4" orient="horz" pos="2727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USTOM_9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734671" y="1896536"/>
            <a:ext cx="8409300" cy="5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sz="900" b="1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sz="900" b="1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sz="900" b="1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sz="900" b="1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sz="900" b="1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sz="900" b="1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sz="900" b="1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sz="900" b="1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756719" y="2396900"/>
            <a:ext cx="4893900" cy="18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2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>
            <a:spLocks noGrp="1"/>
          </p:cNvSpPr>
          <p:nvPr>
            <p:ph type="ctrTitle"/>
          </p:nvPr>
        </p:nvSpPr>
        <p:spPr>
          <a:xfrm>
            <a:off x="734671" y="942675"/>
            <a:ext cx="8409300" cy="5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sz="900" b="1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sz="900" b="1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sz="900" b="1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sz="900" b="1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sz="900" b="1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sz="900" b="1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sz="900" b="1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"/>
              <a:buNone/>
              <a:defRPr sz="900" b="1">
                <a:solidFill>
                  <a:srgbClr val="051357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subTitle" idx="1"/>
          </p:nvPr>
        </p:nvSpPr>
        <p:spPr>
          <a:xfrm>
            <a:off x="756719" y="1479789"/>
            <a:ext cx="6582300" cy="1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3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8">
    <p:bg>
      <p:bgPr>
        <a:solidFill>
          <a:srgbClr val="FFFFFF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4_1">
    <p:bg>
      <p:bgPr>
        <a:solidFill>
          <a:srgbClr val="F3F3F3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 hasCustomPrompt="1"/>
          </p:nvPr>
        </p:nvSpPr>
        <p:spPr>
          <a:xfrm>
            <a:off x="1466100" y="1312931"/>
            <a:ext cx="1992900" cy="993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9pPr>
          </a:lstStyle>
          <a:p>
            <a:r>
              <a:t>xx%</a:t>
            </a:r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466100" y="2986555"/>
            <a:ext cx="1992900" cy="96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459025" y="1904075"/>
            <a:ext cx="1862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3459025" y="3571601"/>
            <a:ext cx="1862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4778675" y="1312931"/>
            <a:ext cx="1862400" cy="993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4778675" y="2986555"/>
            <a:ext cx="1862400" cy="96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6"/>
          </p:nvPr>
        </p:nvSpPr>
        <p:spPr>
          <a:xfrm>
            <a:off x="6641075" y="1904075"/>
            <a:ext cx="1862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6641075" y="3571601"/>
            <a:ext cx="1862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eem Kufi"/>
              <a:buNone/>
              <a:defRPr sz="1600" b="1"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8"/>
          </p:nvPr>
        </p:nvSpPr>
        <p:spPr>
          <a:xfrm>
            <a:off x="3459000" y="2281190"/>
            <a:ext cx="16827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6641075" y="2281190"/>
            <a:ext cx="16827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3459000" y="3949890"/>
            <a:ext cx="16827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6641075" y="3949890"/>
            <a:ext cx="16827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24" name="Google Shape;24;p3"/>
          <p:cNvCxnSpPr/>
          <p:nvPr/>
        </p:nvCxnSpPr>
        <p:spPr>
          <a:xfrm rot="10800000">
            <a:off x="6635400" y="990000"/>
            <a:ext cx="25086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25;p3"/>
          <p:cNvSpPr txBox="1">
            <a:spLocks noGrp="1"/>
          </p:cNvSpPr>
          <p:nvPr>
            <p:ph type="ctrTitle" idx="15"/>
          </p:nvPr>
        </p:nvSpPr>
        <p:spPr>
          <a:xfrm>
            <a:off x="625349" y="762825"/>
            <a:ext cx="6015600" cy="2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2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_1">
    <p:bg>
      <p:bgPr>
        <a:solidFill>
          <a:srgbClr val="F3F3F3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5064230" y="2889000"/>
            <a:ext cx="3142880" cy="1943989"/>
          </a:xfrm>
          <a:custGeom>
            <a:avLst/>
            <a:gdLst/>
            <a:ahLst/>
            <a:cxnLst/>
            <a:rect l="l" t="t" r="r" b="b"/>
            <a:pathLst>
              <a:path w="20168" h="19759" extrusionOk="0">
                <a:moveTo>
                  <a:pt x="0" y="1"/>
                </a:moveTo>
                <a:lnTo>
                  <a:pt x="0" y="19759"/>
                </a:lnTo>
                <a:lnTo>
                  <a:pt x="20168" y="19759"/>
                </a:lnTo>
                <a:lnTo>
                  <a:pt x="201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ctrTitle"/>
          </p:nvPr>
        </p:nvSpPr>
        <p:spPr>
          <a:xfrm>
            <a:off x="600872" y="1318285"/>
            <a:ext cx="4163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1"/>
          </p:nvPr>
        </p:nvSpPr>
        <p:spPr>
          <a:xfrm>
            <a:off x="5276650" y="3068250"/>
            <a:ext cx="2718000" cy="158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 idx="2" hasCustomPrompt="1"/>
          </p:nvPr>
        </p:nvSpPr>
        <p:spPr>
          <a:xfrm>
            <a:off x="634807" y="498298"/>
            <a:ext cx="1992900" cy="3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9pPr>
          </a:lstStyle>
          <a:p>
            <a:r>
              <a:t>xx%</a:t>
            </a:r>
          </a:p>
        </p:txBody>
      </p:sp>
      <p:sp>
        <p:nvSpPr>
          <p:cNvPr id="31" name="Google Shape;31;p4"/>
          <p:cNvSpPr/>
          <p:nvPr/>
        </p:nvSpPr>
        <p:spPr>
          <a:xfrm>
            <a:off x="501865" y="4827938"/>
            <a:ext cx="2111932" cy="10134"/>
          </a:xfrm>
          <a:custGeom>
            <a:avLst/>
            <a:gdLst/>
            <a:ahLst/>
            <a:cxnLst/>
            <a:rect l="l" t="t" r="r" b="b"/>
            <a:pathLst>
              <a:path w="21466" h="103" extrusionOk="0">
                <a:moveTo>
                  <a:pt x="1" y="0"/>
                </a:moveTo>
                <a:lnTo>
                  <a:pt x="1" y="103"/>
                </a:lnTo>
                <a:lnTo>
                  <a:pt x="21465" y="103"/>
                </a:lnTo>
                <a:lnTo>
                  <a:pt x="21465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4">
          <p15:clr>
            <a:srgbClr val="FA7B17"/>
          </p15:clr>
        </p15:guide>
        <p15:guide id="2" orient="horz" pos="511">
          <p15:clr>
            <a:srgbClr val="FA7B17"/>
          </p15:clr>
        </p15:guide>
        <p15:guide id="3" pos="454">
          <p15:clr>
            <a:srgbClr val="FA7B17"/>
          </p15:clr>
        </p15:guide>
        <p15:guide id="4" orient="horz" pos="340">
          <p15:clr>
            <a:srgbClr val="FA7B17"/>
          </p15:clr>
        </p15:guide>
        <p15:guide id="5" pos="3920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DESIGN 2">
  <p:cSld name="CUSTOM_6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ctrTitle"/>
          </p:nvPr>
        </p:nvSpPr>
        <p:spPr>
          <a:xfrm flipH="1">
            <a:off x="431747" y="2460650"/>
            <a:ext cx="265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 flipH="1">
            <a:off x="436750" y="3060404"/>
            <a:ext cx="1914000" cy="49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51287" y="689975"/>
            <a:ext cx="1296600" cy="3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9pPr>
          </a:lstStyle>
          <a:p>
            <a:r>
              <a:t>xx%</a:t>
            </a:r>
          </a:p>
        </p:txBody>
      </p:sp>
      <p:sp>
        <p:nvSpPr>
          <p:cNvPr id="36" name="Google Shape;36;p5"/>
          <p:cNvSpPr txBox="1">
            <a:spLocks noGrp="1"/>
          </p:cNvSpPr>
          <p:nvPr>
            <p:ph type="ctrTitle" idx="3"/>
          </p:nvPr>
        </p:nvSpPr>
        <p:spPr>
          <a:xfrm flipH="1">
            <a:off x="4244529" y="762825"/>
            <a:ext cx="4286400" cy="2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>
            <a:endParaRPr/>
          </a:p>
        </p:txBody>
      </p:sp>
      <p:cxnSp>
        <p:nvCxnSpPr>
          <p:cNvPr id="37" name="Google Shape;37;p5"/>
          <p:cNvCxnSpPr/>
          <p:nvPr/>
        </p:nvCxnSpPr>
        <p:spPr>
          <a:xfrm rot="10800000">
            <a:off x="5736000" y="1165275"/>
            <a:ext cx="34866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5"/>
          <p:cNvSpPr/>
          <p:nvPr/>
        </p:nvSpPr>
        <p:spPr>
          <a:xfrm>
            <a:off x="4721650" y="1710250"/>
            <a:ext cx="4832682" cy="3004234"/>
          </a:xfrm>
          <a:custGeom>
            <a:avLst/>
            <a:gdLst/>
            <a:ahLst/>
            <a:cxnLst/>
            <a:rect l="l" t="t" r="r" b="b"/>
            <a:pathLst>
              <a:path w="35286" h="30388" extrusionOk="0">
                <a:moveTo>
                  <a:pt x="1" y="0"/>
                </a:moveTo>
                <a:lnTo>
                  <a:pt x="1" y="30387"/>
                </a:lnTo>
                <a:lnTo>
                  <a:pt x="35286" y="30387"/>
                </a:lnTo>
                <a:lnTo>
                  <a:pt x="352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DESIGN 3">
  <p:cSld name="CUSTOM_2">
    <p:bg>
      <p:bgPr>
        <a:solidFill>
          <a:srgbClr val="F3F3F3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1060525" y="1695311"/>
            <a:ext cx="3488462" cy="3004234"/>
          </a:xfrm>
          <a:custGeom>
            <a:avLst/>
            <a:gdLst/>
            <a:ahLst/>
            <a:cxnLst/>
            <a:rect l="l" t="t" r="r" b="b"/>
            <a:pathLst>
              <a:path w="35286" h="30388" extrusionOk="0">
                <a:moveTo>
                  <a:pt x="1" y="0"/>
                </a:moveTo>
                <a:lnTo>
                  <a:pt x="1" y="30387"/>
                </a:lnTo>
                <a:lnTo>
                  <a:pt x="35286" y="30387"/>
                </a:lnTo>
                <a:lnTo>
                  <a:pt x="352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1060525" y="1695311"/>
            <a:ext cx="3488462" cy="3004234"/>
          </a:xfrm>
          <a:custGeom>
            <a:avLst/>
            <a:gdLst/>
            <a:ahLst/>
            <a:cxnLst/>
            <a:rect l="l" t="t" r="r" b="b"/>
            <a:pathLst>
              <a:path w="35286" h="30388" extrusionOk="0">
                <a:moveTo>
                  <a:pt x="1" y="0"/>
                </a:moveTo>
                <a:lnTo>
                  <a:pt x="1" y="30387"/>
                </a:lnTo>
                <a:lnTo>
                  <a:pt x="35286" y="30387"/>
                </a:lnTo>
                <a:lnTo>
                  <a:pt x="352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1" y="1695300"/>
            <a:ext cx="4548983" cy="3004234"/>
          </a:xfrm>
          <a:custGeom>
            <a:avLst/>
            <a:gdLst/>
            <a:ahLst/>
            <a:cxnLst/>
            <a:rect l="l" t="t" r="r" b="b"/>
            <a:pathLst>
              <a:path w="35286" h="30388" extrusionOk="0">
                <a:moveTo>
                  <a:pt x="1" y="0"/>
                </a:moveTo>
                <a:lnTo>
                  <a:pt x="1" y="30387"/>
                </a:lnTo>
                <a:lnTo>
                  <a:pt x="35286" y="30387"/>
                </a:lnTo>
                <a:lnTo>
                  <a:pt x="352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ctrTitle"/>
          </p:nvPr>
        </p:nvSpPr>
        <p:spPr>
          <a:xfrm>
            <a:off x="6080624" y="2460650"/>
            <a:ext cx="265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ubTitle" idx="1"/>
          </p:nvPr>
        </p:nvSpPr>
        <p:spPr>
          <a:xfrm>
            <a:off x="6080625" y="3068250"/>
            <a:ext cx="191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2"/>
          </p:nvPr>
        </p:nvSpPr>
        <p:spPr>
          <a:xfrm>
            <a:off x="1129538" y="2468725"/>
            <a:ext cx="3009900" cy="14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ctrTitle" idx="3"/>
          </p:nvPr>
        </p:nvSpPr>
        <p:spPr>
          <a:xfrm>
            <a:off x="625350" y="762825"/>
            <a:ext cx="4265100" cy="2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title" idx="4" hasCustomPrompt="1"/>
          </p:nvPr>
        </p:nvSpPr>
        <p:spPr>
          <a:xfrm>
            <a:off x="4292253" y="689975"/>
            <a:ext cx="1296600" cy="3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9pPr>
          </a:lstStyle>
          <a:p>
            <a:r>
              <a:t>xx%</a:t>
            </a:r>
          </a:p>
        </p:txBody>
      </p:sp>
      <p:cxnSp>
        <p:nvCxnSpPr>
          <p:cNvPr id="48" name="Google Shape;48;p6"/>
          <p:cNvCxnSpPr/>
          <p:nvPr/>
        </p:nvCxnSpPr>
        <p:spPr>
          <a:xfrm>
            <a:off x="-75550" y="1165275"/>
            <a:ext cx="34740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24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DESIGN 4">
  <p:cSld name="CUSTOM_2_2_3">
    <p:bg>
      <p:bgPr>
        <a:solidFill>
          <a:srgbClr val="F3F3F3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 flipH="1">
            <a:off x="431747" y="2460650"/>
            <a:ext cx="265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 flipH="1">
            <a:off x="444098" y="3075100"/>
            <a:ext cx="1914000" cy="49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51287" y="689975"/>
            <a:ext cx="1296600" cy="3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9pPr>
          </a:lstStyle>
          <a:p>
            <a:r>
              <a:t>xx%</a:t>
            </a:r>
          </a:p>
        </p:txBody>
      </p:sp>
      <p:sp>
        <p:nvSpPr>
          <p:cNvPr id="53" name="Google Shape;53;p7"/>
          <p:cNvSpPr txBox="1">
            <a:spLocks noGrp="1"/>
          </p:cNvSpPr>
          <p:nvPr>
            <p:ph type="ctrTitle" idx="3"/>
          </p:nvPr>
        </p:nvSpPr>
        <p:spPr>
          <a:xfrm flipH="1">
            <a:off x="4244529" y="762825"/>
            <a:ext cx="4286400" cy="2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>
            <a:endParaRPr/>
          </a:p>
        </p:txBody>
      </p:sp>
      <p:cxnSp>
        <p:nvCxnSpPr>
          <p:cNvPr id="54" name="Google Shape;54;p7"/>
          <p:cNvCxnSpPr/>
          <p:nvPr/>
        </p:nvCxnSpPr>
        <p:spPr>
          <a:xfrm rot="10800000">
            <a:off x="5735900" y="1165275"/>
            <a:ext cx="36309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24">
          <p15:clr>
            <a:srgbClr val="FA7B17"/>
          </p15:clr>
        </p15:guide>
        <p15:guide id="2" pos="3458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DESIGN 5">
  <p:cSld name="CUSTOM_2_2_2">
    <p:bg>
      <p:bgPr>
        <a:solidFill>
          <a:srgbClr val="F3F3F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ctrTitle"/>
          </p:nvPr>
        </p:nvSpPr>
        <p:spPr>
          <a:xfrm>
            <a:off x="6080624" y="2460650"/>
            <a:ext cx="265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ubTitle" idx="1"/>
          </p:nvPr>
        </p:nvSpPr>
        <p:spPr>
          <a:xfrm>
            <a:off x="6080625" y="3075598"/>
            <a:ext cx="1914000" cy="49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title" idx="2" hasCustomPrompt="1"/>
          </p:nvPr>
        </p:nvSpPr>
        <p:spPr>
          <a:xfrm>
            <a:off x="4306949" y="689975"/>
            <a:ext cx="1296600" cy="3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9pPr>
          </a:lstStyle>
          <a:p>
            <a:r>
              <a:t>xx%</a:t>
            </a:r>
          </a:p>
        </p:txBody>
      </p:sp>
      <p:sp>
        <p:nvSpPr>
          <p:cNvPr id="59" name="Google Shape;59;p8"/>
          <p:cNvSpPr txBox="1">
            <a:spLocks noGrp="1"/>
          </p:cNvSpPr>
          <p:nvPr>
            <p:ph type="ctrTitle" idx="3"/>
          </p:nvPr>
        </p:nvSpPr>
        <p:spPr>
          <a:xfrm>
            <a:off x="625350" y="762825"/>
            <a:ext cx="4272300" cy="2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378150" y="1695300"/>
            <a:ext cx="4170893" cy="3004234"/>
          </a:xfrm>
          <a:custGeom>
            <a:avLst/>
            <a:gdLst/>
            <a:ahLst/>
            <a:cxnLst/>
            <a:rect l="l" t="t" r="r" b="b"/>
            <a:pathLst>
              <a:path w="35286" h="30388" extrusionOk="0">
                <a:moveTo>
                  <a:pt x="1" y="0"/>
                </a:moveTo>
                <a:lnTo>
                  <a:pt x="1" y="30387"/>
                </a:lnTo>
                <a:lnTo>
                  <a:pt x="35286" y="30387"/>
                </a:lnTo>
                <a:lnTo>
                  <a:pt x="352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subTitle" idx="4"/>
          </p:nvPr>
        </p:nvSpPr>
        <p:spPr>
          <a:xfrm>
            <a:off x="1129538" y="2468725"/>
            <a:ext cx="3009900" cy="14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62" name="Google Shape;62;p8"/>
          <p:cNvCxnSpPr/>
          <p:nvPr/>
        </p:nvCxnSpPr>
        <p:spPr>
          <a:xfrm>
            <a:off x="-20600" y="1165275"/>
            <a:ext cx="34191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24">
          <p15:clr>
            <a:srgbClr val="FA7B17"/>
          </p15:clr>
        </p15:guide>
        <p15:guide id="2" pos="3458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5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ctrTitle"/>
          </p:nvPr>
        </p:nvSpPr>
        <p:spPr>
          <a:xfrm>
            <a:off x="603743" y="3903375"/>
            <a:ext cx="265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title" idx="2" hasCustomPrompt="1"/>
          </p:nvPr>
        </p:nvSpPr>
        <p:spPr>
          <a:xfrm>
            <a:off x="618218" y="695188"/>
            <a:ext cx="1296600" cy="3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9pPr>
          </a:lstStyle>
          <a:p>
            <a:r>
              <a:t>xx%</a:t>
            </a:r>
          </a:p>
        </p:txBody>
      </p:sp>
      <p:sp>
        <p:nvSpPr>
          <p:cNvPr id="66" name="Google Shape;66;p9"/>
          <p:cNvSpPr txBox="1">
            <a:spLocks noGrp="1"/>
          </p:cNvSpPr>
          <p:nvPr>
            <p:ph type="subTitle" idx="1"/>
          </p:nvPr>
        </p:nvSpPr>
        <p:spPr>
          <a:xfrm>
            <a:off x="2978242" y="1839050"/>
            <a:ext cx="4645800" cy="26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3"/>
          </p:nvPr>
        </p:nvSpPr>
        <p:spPr>
          <a:xfrm>
            <a:off x="2978100" y="1955150"/>
            <a:ext cx="46458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ubTitle" idx="4"/>
          </p:nvPr>
        </p:nvSpPr>
        <p:spPr>
          <a:xfrm>
            <a:off x="2978242" y="2695075"/>
            <a:ext cx="4645800" cy="26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ubTitle" idx="5"/>
          </p:nvPr>
        </p:nvSpPr>
        <p:spPr>
          <a:xfrm>
            <a:off x="2978100" y="2811175"/>
            <a:ext cx="46458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cxnSp>
        <p:nvCxnSpPr>
          <p:cNvPr id="70" name="Google Shape;70;p9"/>
          <p:cNvCxnSpPr/>
          <p:nvPr/>
        </p:nvCxnSpPr>
        <p:spPr>
          <a:xfrm rot="10800000">
            <a:off x="5761344" y="1165275"/>
            <a:ext cx="34809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71;p9"/>
          <p:cNvSpPr txBox="1">
            <a:spLocks noGrp="1"/>
          </p:cNvSpPr>
          <p:nvPr>
            <p:ph type="ctrTitle" idx="6"/>
          </p:nvPr>
        </p:nvSpPr>
        <p:spPr>
          <a:xfrm flipH="1">
            <a:off x="2751696" y="762825"/>
            <a:ext cx="5782800" cy="2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54">
          <p15:clr>
            <a:srgbClr val="FA7B17"/>
          </p15:clr>
        </p15:guide>
        <p15:guide id="2" pos="458">
          <p15:clr>
            <a:srgbClr val="FA7B17"/>
          </p15:clr>
        </p15:guide>
        <p15:guide id="3" orient="horz" pos="2727">
          <p15:clr>
            <a:srgbClr val="FA7B17"/>
          </p15:clr>
        </p15:guide>
        <p15:guide id="4" orient="horz" pos="624">
          <p15:clr>
            <a:srgbClr val="FA7B17"/>
          </p15:clr>
        </p15:guide>
        <p15:guide id="5" orient="horz" pos="737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_2_1_2_1">
    <p:bg>
      <p:bgPr>
        <a:solidFill>
          <a:srgbClr val="F3F3F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Google Shape;73;p10"/>
          <p:cNvCxnSpPr/>
          <p:nvPr/>
        </p:nvCxnSpPr>
        <p:spPr>
          <a:xfrm>
            <a:off x="-82400" y="1165275"/>
            <a:ext cx="34809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Google Shape;74;p10"/>
          <p:cNvSpPr txBox="1">
            <a:spLocks noGrp="1"/>
          </p:cNvSpPr>
          <p:nvPr>
            <p:ph type="ctrTitle"/>
          </p:nvPr>
        </p:nvSpPr>
        <p:spPr>
          <a:xfrm>
            <a:off x="625349" y="762825"/>
            <a:ext cx="5782800" cy="2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>
                <a:latin typeface="Cutive Mono"/>
                <a:ea typeface="Cutive Mono"/>
                <a:cs typeface="Cutive Mono"/>
                <a:sym typeface="Cutive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Font typeface="Cutive Mono"/>
              <a:buNone/>
              <a:defRPr sz="1100" b="1"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ubTitle" idx="1"/>
          </p:nvPr>
        </p:nvSpPr>
        <p:spPr>
          <a:xfrm>
            <a:off x="1671200" y="2309850"/>
            <a:ext cx="2457000" cy="26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subTitle" idx="2"/>
          </p:nvPr>
        </p:nvSpPr>
        <p:spPr>
          <a:xfrm>
            <a:off x="1671125" y="2425950"/>
            <a:ext cx="24570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ubTitle" idx="3"/>
          </p:nvPr>
        </p:nvSpPr>
        <p:spPr>
          <a:xfrm>
            <a:off x="1671200" y="3973425"/>
            <a:ext cx="2457000" cy="26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subTitle" idx="4"/>
          </p:nvPr>
        </p:nvSpPr>
        <p:spPr>
          <a:xfrm>
            <a:off x="1671125" y="4089525"/>
            <a:ext cx="24570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ubTitle" idx="5"/>
          </p:nvPr>
        </p:nvSpPr>
        <p:spPr>
          <a:xfrm>
            <a:off x="5015875" y="2309850"/>
            <a:ext cx="2457000" cy="26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ubTitle" idx="6"/>
          </p:nvPr>
        </p:nvSpPr>
        <p:spPr>
          <a:xfrm>
            <a:off x="5015800" y="2425950"/>
            <a:ext cx="24570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7"/>
          </p:nvPr>
        </p:nvSpPr>
        <p:spPr>
          <a:xfrm>
            <a:off x="5015875" y="3973425"/>
            <a:ext cx="2457000" cy="26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em Kufi"/>
              <a:buNone/>
              <a:defRPr sz="1200"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ubTitle" idx="8"/>
          </p:nvPr>
        </p:nvSpPr>
        <p:spPr>
          <a:xfrm>
            <a:off x="5015800" y="4089525"/>
            <a:ext cx="24570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0"/>
          <p:cNvSpPr txBox="1">
            <a:spLocks noGrp="1"/>
          </p:cNvSpPr>
          <p:nvPr>
            <p:ph type="title" idx="9" hasCustomPrompt="1"/>
          </p:nvPr>
        </p:nvSpPr>
        <p:spPr>
          <a:xfrm flipH="1">
            <a:off x="7233195" y="687840"/>
            <a:ext cx="1296600" cy="3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24">
          <p15:clr>
            <a:srgbClr val="FA7B17"/>
          </p15:clr>
        </p15:guide>
        <p15:guide id="2" pos="3458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eem Kufi"/>
              <a:buNone/>
              <a:defRPr sz="2800">
                <a:solidFill>
                  <a:srgbClr val="434343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eem Kufi"/>
              <a:buNone/>
              <a:defRPr sz="2800">
                <a:solidFill>
                  <a:srgbClr val="434343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eem Kufi"/>
              <a:buNone/>
              <a:defRPr sz="2800">
                <a:solidFill>
                  <a:srgbClr val="434343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eem Kufi"/>
              <a:buNone/>
              <a:defRPr sz="2800">
                <a:solidFill>
                  <a:srgbClr val="434343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eem Kufi"/>
              <a:buNone/>
              <a:defRPr sz="2800">
                <a:solidFill>
                  <a:srgbClr val="434343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eem Kufi"/>
              <a:buNone/>
              <a:defRPr sz="2800">
                <a:solidFill>
                  <a:srgbClr val="434343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eem Kufi"/>
              <a:buNone/>
              <a:defRPr sz="2800">
                <a:solidFill>
                  <a:srgbClr val="434343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eem Kufi"/>
              <a:buNone/>
              <a:defRPr sz="2800">
                <a:solidFill>
                  <a:srgbClr val="434343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eem Kufi"/>
              <a:buNone/>
              <a:defRPr sz="2800">
                <a:solidFill>
                  <a:srgbClr val="434343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utive Mono"/>
              <a:buChar char="●"/>
              <a:defRPr sz="1100">
                <a:solidFill>
                  <a:srgbClr val="434343"/>
                </a:solidFill>
                <a:latin typeface="Cutive Mono"/>
                <a:ea typeface="Cutive Mono"/>
                <a:cs typeface="Cutive Mono"/>
                <a:sym typeface="Cutive Mon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utive Mono"/>
              <a:buChar char="○"/>
              <a:defRPr sz="1100">
                <a:solidFill>
                  <a:srgbClr val="434343"/>
                </a:solidFill>
                <a:latin typeface="Cutive Mono"/>
                <a:ea typeface="Cutive Mono"/>
                <a:cs typeface="Cutive Mono"/>
                <a:sym typeface="Cutive Mon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utive Mono"/>
              <a:buChar char="■"/>
              <a:defRPr sz="1100">
                <a:solidFill>
                  <a:srgbClr val="434343"/>
                </a:solidFill>
                <a:latin typeface="Cutive Mono"/>
                <a:ea typeface="Cutive Mono"/>
                <a:cs typeface="Cutive Mono"/>
                <a:sym typeface="Cutive Mon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utive Mono"/>
              <a:buChar char="●"/>
              <a:defRPr sz="1100">
                <a:solidFill>
                  <a:srgbClr val="434343"/>
                </a:solidFill>
                <a:latin typeface="Cutive Mono"/>
                <a:ea typeface="Cutive Mono"/>
                <a:cs typeface="Cutive Mono"/>
                <a:sym typeface="Cutive Mon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utive Mono"/>
              <a:buChar char="○"/>
              <a:defRPr sz="1100">
                <a:solidFill>
                  <a:srgbClr val="434343"/>
                </a:solidFill>
                <a:latin typeface="Cutive Mono"/>
                <a:ea typeface="Cutive Mono"/>
                <a:cs typeface="Cutive Mono"/>
                <a:sym typeface="Cutive Mon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utive Mono"/>
              <a:buChar char="■"/>
              <a:defRPr sz="1100">
                <a:solidFill>
                  <a:srgbClr val="434343"/>
                </a:solidFill>
                <a:latin typeface="Cutive Mono"/>
                <a:ea typeface="Cutive Mono"/>
                <a:cs typeface="Cutive Mono"/>
                <a:sym typeface="Cutive Mon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utive Mono"/>
              <a:buChar char="●"/>
              <a:defRPr sz="1100">
                <a:solidFill>
                  <a:srgbClr val="434343"/>
                </a:solidFill>
                <a:latin typeface="Cutive Mono"/>
                <a:ea typeface="Cutive Mono"/>
                <a:cs typeface="Cutive Mono"/>
                <a:sym typeface="Cutive Mon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utive Mono"/>
              <a:buChar char="○"/>
              <a:defRPr sz="1100">
                <a:solidFill>
                  <a:srgbClr val="434343"/>
                </a:solidFill>
                <a:latin typeface="Cutive Mono"/>
                <a:ea typeface="Cutive Mono"/>
                <a:cs typeface="Cutive Mono"/>
                <a:sym typeface="Cutive Mon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Font typeface="Cutive Mono"/>
              <a:buChar char="■"/>
              <a:defRPr sz="1100">
                <a:solidFill>
                  <a:srgbClr val="434343"/>
                </a:solidFill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aticon.com/" TargetMode="External"/><Relationship Id="rId3" Type="http://schemas.openxmlformats.org/officeDocument/2006/relationships/image" Target="../media/image12.jpg"/><Relationship Id="rId7" Type="http://schemas.openxmlformats.org/officeDocument/2006/relationships/hyperlink" Target="http://slidesgo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catalog.data.gov/dataset/mta-data" TargetMode="External"/><Relationship Id="rId5" Type="http://schemas.openxmlformats.org/officeDocument/2006/relationships/hyperlink" Target="https://data.cityofnewyork.us/Transportation/MTA-Data/mmu8-8w8b" TargetMode="External"/><Relationship Id="rId4" Type="http://schemas.openxmlformats.org/officeDocument/2006/relationships/hyperlink" Target="https://www.kaggle.com/monsieurwagner/nyctransit" TargetMode="External"/><Relationship Id="rId9" Type="http://schemas.openxmlformats.org/officeDocument/2006/relationships/hyperlink" Target="https://www.freepik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nyc-subwaytracker.herokuapp.com/" TargetMode="External"/><Relationship Id="rId5" Type="http://schemas.openxmlformats.org/officeDocument/2006/relationships/hyperlink" Target="https://maps.google.cat/" TargetMode="External"/><Relationship Id="rId4" Type="http://schemas.openxmlformats.org/officeDocument/2006/relationships/hyperlink" Target="https://github.com/gelopez21/Project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 l="3891" r="3882"/>
          <a:stretch/>
        </p:blipFill>
        <p:spPr>
          <a:xfrm>
            <a:off x="1892675" y="810900"/>
            <a:ext cx="6859200" cy="418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/>
          <p:nvPr/>
        </p:nvSpPr>
        <p:spPr>
          <a:xfrm>
            <a:off x="-113100" y="0"/>
            <a:ext cx="5191500" cy="5076600"/>
          </a:xfrm>
          <a:prstGeom prst="ellipse">
            <a:avLst/>
          </a:prstGeom>
          <a:gradFill>
            <a:gsLst>
              <a:gs pos="0">
                <a:srgbClr val="FFFFFF"/>
              </a:gs>
              <a:gs pos="55000">
                <a:srgbClr val="D9D9D9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ctrTitle"/>
          </p:nvPr>
        </p:nvSpPr>
        <p:spPr>
          <a:xfrm>
            <a:off x="137150" y="2661850"/>
            <a:ext cx="5998500" cy="5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NYC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600"/>
              <a:t>Subway Tracker</a:t>
            </a:r>
            <a:endParaRPr sz="5600"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1"/>
          </p:nvPr>
        </p:nvSpPr>
        <p:spPr>
          <a:xfrm>
            <a:off x="734675" y="3154350"/>
            <a:ext cx="3180600" cy="1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Proxima Nova"/>
                <a:ea typeface="Proxima Nova"/>
                <a:cs typeface="Proxima Nova"/>
                <a:sym typeface="Proxima Nova"/>
              </a:rPr>
              <a:t>    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Proxima Nova"/>
                <a:ea typeface="Proxima Nova"/>
                <a:cs typeface="Proxima Nova"/>
                <a:sym typeface="Proxima Nova"/>
              </a:rPr>
              <a:t>      PROJECT </a:t>
            </a: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DOS</a:t>
            </a:r>
            <a:br>
              <a:rPr lang="es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s">
                <a:latin typeface="Proxima Nova"/>
                <a:ea typeface="Proxima Nova"/>
                <a:cs typeface="Proxima Nova"/>
                <a:sym typeface="Proxima Nova"/>
              </a:rPr>
              <a:t>Presented By </a:t>
            </a:r>
            <a:r>
              <a:rPr lang="e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Lupita Lopez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3" name="Google Shape;113;p19"/>
          <p:cNvCxnSpPr/>
          <p:nvPr/>
        </p:nvCxnSpPr>
        <p:spPr>
          <a:xfrm rot="10800000" flipH="1">
            <a:off x="799300" y="3224050"/>
            <a:ext cx="2867700" cy="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8"/>
          <p:cNvPicPr preferRelativeResize="0"/>
          <p:nvPr/>
        </p:nvPicPr>
        <p:blipFill rotWithShape="1">
          <a:blip r:embed="rId3">
            <a:alphaModFix/>
          </a:blip>
          <a:srcRect l="31271" t="25473"/>
          <a:stretch/>
        </p:blipFill>
        <p:spPr>
          <a:xfrm>
            <a:off x="385999" y="810900"/>
            <a:ext cx="6859200" cy="418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8"/>
          <p:cNvSpPr txBox="1">
            <a:spLocks noGrp="1"/>
          </p:cNvSpPr>
          <p:nvPr>
            <p:ph type="ctrTitle"/>
          </p:nvPr>
        </p:nvSpPr>
        <p:spPr>
          <a:xfrm>
            <a:off x="1383749" y="3643859"/>
            <a:ext cx="5626500" cy="5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THANKS!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236" name="Google Shape;236;p28"/>
          <p:cNvSpPr txBox="1">
            <a:spLocks noGrp="1"/>
          </p:cNvSpPr>
          <p:nvPr>
            <p:ph type="subTitle" idx="1"/>
          </p:nvPr>
        </p:nvSpPr>
        <p:spPr>
          <a:xfrm>
            <a:off x="3829649" y="4144234"/>
            <a:ext cx="3180600" cy="1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Does anyone have any questions?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ctrTitle" idx="15"/>
          </p:nvPr>
        </p:nvSpPr>
        <p:spPr>
          <a:xfrm>
            <a:off x="6641075" y="500650"/>
            <a:ext cx="2502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Cutive Mono"/>
                <a:ea typeface="Cutive Mono"/>
                <a:cs typeface="Cutive Mono"/>
                <a:sym typeface="Cutive Mono"/>
              </a:rPr>
              <a:t>Table of contents</a:t>
            </a:r>
            <a:endParaRPr sz="1500">
              <a:latin typeface="Cutive Mono"/>
              <a:ea typeface="Cutive Mono"/>
              <a:cs typeface="Cutive Mono"/>
              <a:sym typeface="Cutive Mono"/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 rotWithShape="1">
          <a:blip r:embed="rId3">
            <a:alphaModFix/>
          </a:blip>
          <a:srcRect l="35785" t="13940" r="38515" b="39775"/>
          <a:stretch/>
        </p:blipFill>
        <p:spPr>
          <a:xfrm>
            <a:off x="391625" y="1437475"/>
            <a:ext cx="2959949" cy="355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>
            <a:spLocks noGrp="1"/>
          </p:cNvSpPr>
          <p:nvPr>
            <p:ph type="subTitle" idx="1"/>
          </p:nvPr>
        </p:nvSpPr>
        <p:spPr>
          <a:xfrm>
            <a:off x="3459025" y="1904075"/>
            <a:ext cx="1862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INTRODUCTION</a:t>
            </a:r>
            <a:endParaRPr sz="1400" b="1"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121" name="Google Shape;121;p20"/>
          <p:cNvSpPr txBox="1">
            <a:spLocks noGrp="1"/>
          </p:cNvSpPr>
          <p:nvPr>
            <p:ph type="subTitle" idx="3"/>
          </p:nvPr>
        </p:nvSpPr>
        <p:spPr>
          <a:xfrm>
            <a:off x="3459025" y="3571601"/>
            <a:ext cx="1862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VISUALIZATIONS</a:t>
            </a:r>
            <a:endParaRPr b="1"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1466100" y="1312931"/>
            <a:ext cx="1992900" cy="9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FEFEF"/>
                </a:solidFill>
                <a:highlight>
                  <a:srgbClr val="434343"/>
                </a:highlight>
              </a:rPr>
              <a:t>01.</a:t>
            </a:r>
            <a:r>
              <a:rPr lang="es"/>
              <a:t> </a:t>
            </a: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title" idx="4"/>
          </p:nvPr>
        </p:nvSpPr>
        <p:spPr>
          <a:xfrm>
            <a:off x="4778675" y="1312931"/>
            <a:ext cx="1862400" cy="9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02.</a:t>
            </a:r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title" idx="2"/>
          </p:nvPr>
        </p:nvSpPr>
        <p:spPr>
          <a:xfrm>
            <a:off x="1466100" y="2986555"/>
            <a:ext cx="1992900" cy="9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FEFEF"/>
                </a:solidFill>
                <a:highlight>
                  <a:srgbClr val="434343"/>
                </a:highlight>
              </a:rPr>
              <a:t>03.</a:t>
            </a:r>
            <a:endParaRPr>
              <a:solidFill>
                <a:srgbClr val="EFEFEF"/>
              </a:solidFill>
              <a:highlight>
                <a:srgbClr val="434343"/>
              </a:highlight>
            </a:endParaRPr>
          </a:p>
        </p:txBody>
      </p:sp>
      <p:sp>
        <p:nvSpPr>
          <p:cNvPr id="125" name="Google Shape;125;p20"/>
          <p:cNvSpPr txBox="1">
            <a:spLocks noGrp="1"/>
          </p:cNvSpPr>
          <p:nvPr>
            <p:ph type="title" idx="5"/>
          </p:nvPr>
        </p:nvSpPr>
        <p:spPr>
          <a:xfrm>
            <a:off x="4778675" y="2986555"/>
            <a:ext cx="1862400" cy="9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04.</a:t>
            </a:r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ubTitle" idx="6"/>
          </p:nvPr>
        </p:nvSpPr>
        <p:spPr>
          <a:xfrm>
            <a:off x="6641075" y="1904075"/>
            <a:ext cx="1862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REQUIREMENTS</a:t>
            </a:r>
            <a:endParaRPr b="1"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7"/>
          </p:nvPr>
        </p:nvSpPr>
        <p:spPr>
          <a:xfrm>
            <a:off x="6641075" y="3571601"/>
            <a:ext cx="1862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RESOURCES</a:t>
            </a:r>
            <a:endParaRPr b="1">
              <a:latin typeface="Reem Kufi"/>
              <a:ea typeface="Reem Kufi"/>
              <a:cs typeface="Reem Kufi"/>
              <a:sym typeface="Reem Kuf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1"/>
          <p:cNvPicPr preferRelativeResize="0"/>
          <p:nvPr/>
        </p:nvPicPr>
        <p:blipFill rotWithShape="1">
          <a:blip r:embed="rId3">
            <a:alphaModFix/>
          </a:blip>
          <a:srcRect r="8875" b="1185"/>
          <a:stretch/>
        </p:blipFill>
        <p:spPr>
          <a:xfrm flipH="1">
            <a:off x="1892675" y="810900"/>
            <a:ext cx="6859200" cy="418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>
            <a:spLocks noGrp="1"/>
          </p:cNvSpPr>
          <p:nvPr>
            <p:ph type="ctrTitle"/>
          </p:nvPr>
        </p:nvSpPr>
        <p:spPr>
          <a:xfrm>
            <a:off x="231350" y="1331975"/>
            <a:ext cx="3593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Introd</a:t>
            </a:r>
            <a:r>
              <a:rPr lang="es" sz="4800">
                <a:solidFill>
                  <a:srgbClr val="F3F3F3"/>
                </a:solidFill>
                <a:highlight>
                  <a:srgbClr val="434343"/>
                </a:highlight>
              </a:rPr>
              <a:t>uction</a:t>
            </a:r>
            <a:endParaRPr sz="4800">
              <a:solidFill>
                <a:srgbClr val="F3F3F3"/>
              </a:solidFill>
              <a:highlight>
                <a:srgbClr val="434343"/>
              </a:highlight>
            </a:endParaRPr>
          </a:p>
        </p:txBody>
      </p:sp>
      <p:sp>
        <p:nvSpPr>
          <p:cNvPr id="134" name="Google Shape;134;p21"/>
          <p:cNvSpPr/>
          <p:nvPr/>
        </p:nvSpPr>
        <p:spPr>
          <a:xfrm>
            <a:off x="5064230" y="2889000"/>
            <a:ext cx="3142880" cy="1943989"/>
          </a:xfrm>
          <a:custGeom>
            <a:avLst/>
            <a:gdLst/>
            <a:ahLst/>
            <a:cxnLst/>
            <a:rect l="l" t="t" r="r" b="b"/>
            <a:pathLst>
              <a:path w="20168" h="19759" extrusionOk="0">
                <a:moveTo>
                  <a:pt x="0" y="1"/>
                </a:moveTo>
                <a:lnTo>
                  <a:pt x="0" y="19759"/>
                </a:lnTo>
                <a:lnTo>
                  <a:pt x="20168" y="19759"/>
                </a:lnTo>
                <a:lnTo>
                  <a:pt x="20168" y="1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1"/>
          <p:cNvSpPr/>
          <p:nvPr/>
        </p:nvSpPr>
        <p:spPr>
          <a:xfrm>
            <a:off x="501865" y="4827938"/>
            <a:ext cx="2111932" cy="10134"/>
          </a:xfrm>
          <a:custGeom>
            <a:avLst/>
            <a:gdLst/>
            <a:ahLst/>
            <a:cxnLst/>
            <a:rect l="l" t="t" r="r" b="b"/>
            <a:pathLst>
              <a:path w="21466" h="103" extrusionOk="0">
                <a:moveTo>
                  <a:pt x="1" y="0"/>
                </a:moveTo>
                <a:lnTo>
                  <a:pt x="1" y="103"/>
                </a:lnTo>
                <a:lnTo>
                  <a:pt x="21465" y="103"/>
                </a:lnTo>
                <a:lnTo>
                  <a:pt x="21465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subTitle" idx="1"/>
          </p:nvPr>
        </p:nvSpPr>
        <p:spPr>
          <a:xfrm>
            <a:off x="5132600" y="2948400"/>
            <a:ext cx="3019200" cy="18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u="sng">
                <a:latin typeface="Arial"/>
                <a:ea typeface="Arial"/>
                <a:cs typeface="Arial"/>
                <a:sym typeface="Arial"/>
              </a:rPr>
              <a:t>The purpose of this project</a:t>
            </a:r>
            <a:endParaRPr sz="1700" u="sng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Help NYC tourists travel through the subway network in the Big Apple.</a:t>
            </a:r>
            <a:r>
              <a:rPr lang="es" sz="800">
                <a:latin typeface="Arial"/>
                <a:ea typeface="Arial"/>
                <a:cs typeface="Arial"/>
                <a:sym typeface="Arial"/>
              </a:rPr>
              <a:t>  </a:t>
            </a:r>
            <a:endParaRPr sz="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1"/>
          <p:cNvSpPr txBox="1">
            <a:spLocks noGrp="1"/>
          </p:cNvSpPr>
          <p:nvPr>
            <p:ph type="title" idx="2"/>
          </p:nvPr>
        </p:nvSpPr>
        <p:spPr>
          <a:xfrm>
            <a:off x="634807" y="498298"/>
            <a:ext cx="1992900" cy="3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2"/>
          <p:cNvPicPr preferRelativeResize="0"/>
          <p:nvPr/>
        </p:nvPicPr>
        <p:blipFill rotWithShape="1">
          <a:blip r:embed="rId3">
            <a:alphaModFix/>
          </a:blip>
          <a:srcRect l="11983" t="34853" r="65187" b="9130"/>
          <a:stretch/>
        </p:blipFill>
        <p:spPr>
          <a:xfrm>
            <a:off x="396820" y="154800"/>
            <a:ext cx="2958152" cy="483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/>
          <p:nvPr/>
        </p:nvSpPr>
        <p:spPr>
          <a:xfrm>
            <a:off x="4459674" y="1186618"/>
            <a:ext cx="1422" cy="1129"/>
          </a:xfrm>
          <a:custGeom>
            <a:avLst/>
            <a:gdLst/>
            <a:ahLst/>
            <a:cxnLst/>
            <a:rect l="l" t="t" r="r" b="b"/>
            <a:pathLst>
              <a:path w="34" h="27" extrusionOk="0">
                <a:moveTo>
                  <a:pt x="19" y="1"/>
                </a:moveTo>
                <a:cubicBezTo>
                  <a:pt x="14" y="1"/>
                  <a:pt x="10" y="1"/>
                  <a:pt x="5" y="7"/>
                </a:cubicBezTo>
                <a:cubicBezTo>
                  <a:pt x="1" y="11"/>
                  <a:pt x="5" y="20"/>
                  <a:pt x="10" y="20"/>
                </a:cubicBezTo>
                <a:lnTo>
                  <a:pt x="14" y="25"/>
                </a:lnTo>
                <a:cubicBezTo>
                  <a:pt x="16" y="26"/>
                  <a:pt x="17" y="27"/>
                  <a:pt x="19" y="27"/>
                </a:cubicBezTo>
                <a:cubicBezTo>
                  <a:pt x="22" y="27"/>
                  <a:pt x="26" y="24"/>
                  <a:pt x="29" y="20"/>
                </a:cubicBezTo>
                <a:cubicBezTo>
                  <a:pt x="34" y="16"/>
                  <a:pt x="29" y="11"/>
                  <a:pt x="25" y="7"/>
                </a:cubicBezTo>
                <a:lnTo>
                  <a:pt x="19" y="1"/>
                </a:lnTo>
                <a:close/>
              </a:path>
            </a:pathLst>
          </a:custGeom>
          <a:solidFill>
            <a:srgbClr val="05C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ctrTitle"/>
          </p:nvPr>
        </p:nvSpPr>
        <p:spPr>
          <a:xfrm flipH="1">
            <a:off x="424346" y="2460650"/>
            <a:ext cx="265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REQUIREMENTS </a:t>
            </a:r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title" idx="2"/>
          </p:nvPr>
        </p:nvSpPr>
        <p:spPr>
          <a:xfrm flipH="1">
            <a:off x="3551287" y="689975"/>
            <a:ext cx="1296600" cy="3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02.</a:t>
            </a:r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subTitle" idx="1"/>
          </p:nvPr>
        </p:nvSpPr>
        <p:spPr>
          <a:xfrm flipH="1">
            <a:off x="5098664" y="1695449"/>
            <a:ext cx="3069300" cy="47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_</a:t>
            </a:r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subTitle" idx="1"/>
          </p:nvPr>
        </p:nvSpPr>
        <p:spPr>
          <a:xfrm flipH="1">
            <a:off x="4043570" y="1430100"/>
            <a:ext cx="4124400" cy="3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eem Kufi"/>
                <a:ea typeface="Reem Kufi"/>
                <a:cs typeface="Reem Kufi"/>
                <a:sym typeface="Reem Kufi"/>
              </a:rPr>
              <a:t>Python Flask - RESTful API - HTML/CSS - JavaScript</a:t>
            </a:r>
            <a:endParaRPr sz="1400">
              <a:latin typeface="Reem Kufi"/>
              <a:ea typeface="Reem Kufi"/>
              <a:cs typeface="Reem Kufi"/>
              <a:sym typeface="Reem Kufi"/>
            </a:endParaRPr>
          </a:p>
        </p:txBody>
      </p:sp>
      <p:cxnSp>
        <p:nvCxnSpPr>
          <p:cNvPr id="148" name="Google Shape;148;p22"/>
          <p:cNvCxnSpPr/>
          <p:nvPr/>
        </p:nvCxnSpPr>
        <p:spPr>
          <a:xfrm rot="10800000">
            <a:off x="3659865" y="2173350"/>
            <a:ext cx="44211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" name="Google Shape;149;p22"/>
          <p:cNvSpPr txBox="1">
            <a:spLocks noGrp="1"/>
          </p:cNvSpPr>
          <p:nvPr>
            <p:ph type="subTitle" idx="1"/>
          </p:nvPr>
        </p:nvSpPr>
        <p:spPr>
          <a:xfrm flipH="1">
            <a:off x="5098664" y="2663599"/>
            <a:ext cx="3069300" cy="47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_</a:t>
            </a:r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subTitle" idx="1"/>
          </p:nvPr>
        </p:nvSpPr>
        <p:spPr>
          <a:xfrm flipH="1">
            <a:off x="6649378" y="2398248"/>
            <a:ext cx="1518600" cy="3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latin typeface="Reem Kufi"/>
                <a:ea typeface="Reem Kufi"/>
                <a:cs typeface="Reem Kufi"/>
                <a:sym typeface="Reem Kufi"/>
              </a:rPr>
              <a:t>D3 - Leaflet</a:t>
            </a:r>
            <a:endParaRPr sz="1400">
              <a:latin typeface="Reem Kufi"/>
              <a:ea typeface="Reem Kufi"/>
              <a:cs typeface="Reem Kufi"/>
              <a:sym typeface="Reem Kufi"/>
            </a:endParaRPr>
          </a:p>
        </p:txBody>
      </p:sp>
      <p:cxnSp>
        <p:nvCxnSpPr>
          <p:cNvPr id="151" name="Google Shape;151;p22"/>
          <p:cNvCxnSpPr/>
          <p:nvPr/>
        </p:nvCxnSpPr>
        <p:spPr>
          <a:xfrm rot="10800000">
            <a:off x="3659865" y="3141500"/>
            <a:ext cx="44211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" name="Google Shape;152;p22"/>
          <p:cNvSpPr txBox="1">
            <a:spLocks noGrp="1"/>
          </p:cNvSpPr>
          <p:nvPr>
            <p:ph type="subTitle" idx="1"/>
          </p:nvPr>
        </p:nvSpPr>
        <p:spPr>
          <a:xfrm flipH="1">
            <a:off x="5098664" y="3631749"/>
            <a:ext cx="3069300" cy="47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_</a:t>
            </a:r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subTitle" idx="1"/>
          </p:nvPr>
        </p:nvSpPr>
        <p:spPr>
          <a:xfrm flipH="1">
            <a:off x="4417075" y="3366400"/>
            <a:ext cx="3750900" cy="3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latin typeface="Reem Kufi"/>
                <a:ea typeface="Reem Kufi"/>
                <a:cs typeface="Reem Kufi"/>
                <a:sym typeface="Reem Kufi"/>
              </a:rPr>
              <a:t>Mongodb -Jsonify - Py.files</a:t>
            </a:r>
            <a:endParaRPr sz="1400">
              <a:latin typeface="Reem Kufi"/>
              <a:ea typeface="Reem Kufi"/>
              <a:cs typeface="Reem Kufi"/>
              <a:sym typeface="Reem Kufi"/>
            </a:endParaRPr>
          </a:p>
        </p:txBody>
      </p:sp>
      <p:cxnSp>
        <p:nvCxnSpPr>
          <p:cNvPr id="154" name="Google Shape;154;p22"/>
          <p:cNvCxnSpPr/>
          <p:nvPr/>
        </p:nvCxnSpPr>
        <p:spPr>
          <a:xfrm rot="10800000">
            <a:off x="3659865" y="4109650"/>
            <a:ext cx="44211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" name="Google Shape;155;p22"/>
          <p:cNvSpPr txBox="1">
            <a:spLocks noGrp="1"/>
          </p:cNvSpPr>
          <p:nvPr>
            <p:ph type="ctrTitle" idx="3"/>
          </p:nvPr>
        </p:nvSpPr>
        <p:spPr>
          <a:xfrm flipH="1">
            <a:off x="4459800" y="762825"/>
            <a:ext cx="4684200" cy="2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Included within this project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3"/>
          <p:cNvPicPr preferRelativeResize="0"/>
          <p:nvPr/>
        </p:nvPicPr>
        <p:blipFill rotWithShape="1">
          <a:blip r:embed="rId3">
            <a:alphaModFix/>
          </a:blip>
          <a:srcRect l="29718" r="29722" b="596"/>
          <a:stretch/>
        </p:blipFill>
        <p:spPr>
          <a:xfrm flipH="1">
            <a:off x="5800224" y="154800"/>
            <a:ext cx="2958152" cy="483922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 txBox="1">
            <a:spLocks noGrp="1"/>
          </p:cNvSpPr>
          <p:nvPr>
            <p:ph type="ctrTitle"/>
          </p:nvPr>
        </p:nvSpPr>
        <p:spPr>
          <a:xfrm>
            <a:off x="6080624" y="2460650"/>
            <a:ext cx="265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VISUALIZATION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2" name="Google Shape;162;p23"/>
          <p:cNvSpPr txBox="1">
            <a:spLocks noGrp="1"/>
          </p:cNvSpPr>
          <p:nvPr>
            <p:ph type="ctrTitle" idx="3"/>
          </p:nvPr>
        </p:nvSpPr>
        <p:spPr>
          <a:xfrm>
            <a:off x="0" y="689975"/>
            <a:ext cx="4639500" cy="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Creating a online tool for NYC’s subway travelers. 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"/>
          <p:cNvSpPr txBox="1">
            <a:spLocks noGrp="1"/>
          </p:cNvSpPr>
          <p:nvPr>
            <p:ph type="title" idx="4"/>
          </p:nvPr>
        </p:nvSpPr>
        <p:spPr>
          <a:xfrm>
            <a:off x="4292253" y="689975"/>
            <a:ext cx="1296600" cy="3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03.</a:t>
            </a:r>
            <a:endParaRPr/>
          </a:p>
        </p:txBody>
      </p:sp>
      <p:pic>
        <p:nvPicPr>
          <p:cNvPr id="164" name="Google Shape;164;p23"/>
          <p:cNvPicPr preferRelativeResize="0"/>
          <p:nvPr/>
        </p:nvPicPr>
        <p:blipFill rotWithShape="1">
          <a:blip r:embed="rId4">
            <a:alphaModFix/>
          </a:blip>
          <a:srcRect l="8876" r="8628"/>
          <a:stretch/>
        </p:blipFill>
        <p:spPr>
          <a:xfrm>
            <a:off x="0" y="1439394"/>
            <a:ext cx="5620024" cy="3704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4"/>
          <p:cNvPicPr preferRelativeResize="0"/>
          <p:nvPr/>
        </p:nvPicPr>
        <p:blipFill rotWithShape="1">
          <a:blip r:embed="rId3">
            <a:alphaModFix/>
          </a:blip>
          <a:srcRect l="30160" t="24678" r="14070" b="14430"/>
          <a:stretch/>
        </p:blipFill>
        <p:spPr>
          <a:xfrm flipH="1">
            <a:off x="382018" y="154800"/>
            <a:ext cx="2958154" cy="483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4"/>
          <p:cNvSpPr txBox="1">
            <a:spLocks noGrp="1"/>
          </p:cNvSpPr>
          <p:nvPr>
            <p:ph type="ctrTitle"/>
          </p:nvPr>
        </p:nvSpPr>
        <p:spPr>
          <a:xfrm flipH="1">
            <a:off x="431747" y="2460650"/>
            <a:ext cx="265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</a:rPr>
              <a:t>VISUALIZATION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1" name="Google Shape;171;p24"/>
          <p:cNvSpPr txBox="1">
            <a:spLocks noGrp="1"/>
          </p:cNvSpPr>
          <p:nvPr>
            <p:ph type="title" idx="2"/>
          </p:nvPr>
        </p:nvSpPr>
        <p:spPr>
          <a:xfrm flipH="1">
            <a:off x="3551287" y="689975"/>
            <a:ext cx="1296600" cy="3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03.</a:t>
            </a:r>
            <a:endParaRPr/>
          </a:p>
        </p:txBody>
      </p:sp>
      <p:sp>
        <p:nvSpPr>
          <p:cNvPr id="172" name="Google Shape;172;p24"/>
          <p:cNvSpPr txBox="1">
            <a:spLocks noGrp="1"/>
          </p:cNvSpPr>
          <p:nvPr>
            <p:ph type="ctrTitle" idx="3"/>
          </p:nvPr>
        </p:nvSpPr>
        <p:spPr>
          <a:xfrm flipH="1">
            <a:off x="5831300" y="761075"/>
            <a:ext cx="3864000" cy="3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Choose a Train Line; Choose a Stop.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24"/>
          <p:cNvPicPr preferRelativeResize="0"/>
          <p:nvPr/>
        </p:nvPicPr>
        <p:blipFill rotWithShape="1">
          <a:blip r:embed="rId4">
            <a:alphaModFix/>
          </a:blip>
          <a:srcRect t="16638"/>
          <a:stretch/>
        </p:blipFill>
        <p:spPr>
          <a:xfrm>
            <a:off x="3461200" y="1871275"/>
            <a:ext cx="3417324" cy="267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4"/>
          <p:cNvPicPr preferRelativeResize="0"/>
          <p:nvPr/>
        </p:nvPicPr>
        <p:blipFill rotWithShape="1">
          <a:blip r:embed="rId5">
            <a:alphaModFix/>
          </a:blip>
          <a:srcRect t="17033"/>
          <a:stretch/>
        </p:blipFill>
        <p:spPr>
          <a:xfrm>
            <a:off x="6590375" y="1871275"/>
            <a:ext cx="3635750" cy="282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5"/>
          <p:cNvPicPr preferRelativeResize="0"/>
          <p:nvPr/>
        </p:nvPicPr>
        <p:blipFill rotWithShape="1">
          <a:blip r:embed="rId3">
            <a:alphaModFix/>
          </a:blip>
          <a:srcRect l="94" t="24407" r="47681" b="18631"/>
          <a:stretch/>
        </p:blipFill>
        <p:spPr>
          <a:xfrm>
            <a:off x="5800226" y="154800"/>
            <a:ext cx="2958025" cy="483737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5"/>
          <p:cNvSpPr/>
          <p:nvPr/>
        </p:nvSpPr>
        <p:spPr>
          <a:xfrm>
            <a:off x="5911522" y="1558050"/>
            <a:ext cx="2158800" cy="2138700"/>
          </a:xfrm>
          <a:prstGeom prst="ellipse">
            <a:avLst/>
          </a:prstGeom>
          <a:gradFill>
            <a:gsLst>
              <a:gs pos="0">
                <a:srgbClr val="434343">
                  <a:alpha val="56862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5"/>
          <p:cNvSpPr txBox="1">
            <a:spLocks noGrp="1"/>
          </p:cNvSpPr>
          <p:nvPr>
            <p:ph type="ctrTitle"/>
          </p:nvPr>
        </p:nvSpPr>
        <p:spPr>
          <a:xfrm>
            <a:off x="6080625" y="2460650"/>
            <a:ext cx="2589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</a:rPr>
              <a:t>VISUALIZATION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82" name="Google Shape;182;p25"/>
          <p:cNvSpPr txBox="1">
            <a:spLocks noGrp="1"/>
          </p:cNvSpPr>
          <p:nvPr>
            <p:ph type="ctrTitle" idx="3"/>
          </p:nvPr>
        </p:nvSpPr>
        <p:spPr>
          <a:xfrm>
            <a:off x="148450" y="762825"/>
            <a:ext cx="4749300" cy="2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Total Train Delays Today by Line.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5"/>
          <p:cNvSpPr txBox="1">
            <a:spLocks noGrp="1"/>
          </p:cNvSpPr>
          <p:nvPr>
            <p:ph type="title" idx="2"/>
          </p:nvPr>
        </p:nvSpPr>
        <p:spPr>
          <a:xfrm>
            <a:off x="4306949" y="689975"/>
            <a:ext cx="1296600" cy="3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03.</a:t>
            </a:r>
            <a:endParaRPr/>
          </a:p>
        </p:txBody>
      </p:sp>
      <p:pic>
        <p:nvPicPr>
          <p:cNvPr id="184" name="Google Shape;184;p25"/>
          <p:cNvPicPr preferRelativeResize="0"/>
          <p:nvPr/>
        </p:nvPicPr>
        <p:blipFill rotWithShape="1">
          <a:blip r:embed="rId4">
            <a:alphaModFix/>
          </a:blip>
          <a:srcRect t="37382"/>
          <a:stretch/>
        </p:blipFill>
        <p:spPr>
          <a:xfrm>
            <a:off x="415850" y="1802300"/>
            <a:ext cx="4062051" cy="238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6"/>
          <p:cNvPicPr preferRelativeResize="0"/>
          <p:nvPr/>
        </p:nvPicPr>
        <p:blipFill rotWithShape="1">
          <a:blip r:embed="rId3">
            <a:alphaModFix/>
          </a:blip>
          <a:srcRect l="8408"/>
          <a:stretch/>
        </p:blipFill>
        <p:spPr>
          <a:xfrm>
            <a:off x="217901" y="209850"/>
            <a:ext cx="2957241" cy="483737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6"/>
          <p:cNvSpPr txBox="1">
            <a:spLocks noGrp="1"/>
          </p:cNvSpPr>
          <p:nvPr>
            <p:ph type="ctrTitle"/>
          </p:nvPr>
        </p:nvSpPr>
        <p:spPr>
          <a:xfrm>
            <a:off x="3678050" y="1896525"/>
            <a:ext cx="5466000" cy="5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5700"/>
              <a:t>RESOURCES</a:t>
            </a:r>
            <a:endParaRPr sz="5700"/>
          </a:p>
        </p:txBody>
      </p:sp>
      <p:sp>
        <p:nvSpPr>
          <p:cNvPr id="191" name="Google Shape;191;p26"/>
          <p:cNvSpPr txBox="1">
            <a:spLocks noGrp="1"/>
          </p:cNvSpPr>
          <p:nvPr>
            <p:ph type="subTitle" idx="1"/>
          </p:nvPr>
        </p:nvSpPr>
        <p:spPr>
          <a:xfrm>
            <a:off x="4106100" y="2480750"/>
            <a:ext cx="4893900" cy="17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</a:endParaRP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◂"/>
            </a:pP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NYC Transit Data - </a:t>
            </a:r>
            <a:r>
              <a:rPr lang="es" sz="1400">
                <a:solidFill>
                  <a:srgbClr val="F3F3F3"/>
                </a:solidFill>
                <a:highlight>
                  <a:srgbClr val="434343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Kaggle.com</a:t>
            </a:r>
            <a:endParaRPr sz="1400">
              <a:solidFill>
                <a:srgbClr val="F3F3F3"/>
              </a:solidFill>
              <a:highlight>
                <a:srgbClr val="434343"/>
              </a:highlight>
              <a:latin typeface="Arial"/>
              <a:ea typeface="Arial"/>
              <a:cs typeface="Arial"/>
              <a:sym typeface="Arial"/>
            </a:endParaRP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◂"/>
            </a:pPr>
            <a:r>
              <a:rPr lang="es" sz="1400">
                <a:latin typeface="Arial"/>
                <a:ea typeface="Arial"/>
                <a:cs typeface="Arial"/>
                <a:sym typeface="Arial"/>
              </a:rPr>
              <a:t>NYC Open Data - </a:t>
            </a:r>
            <a:r>
              <a:rPr lang="es" sz="1400">
                <a:solidFill>
                  <a:srgbClr val="F3F3F3"/>
                </a:solidFill>
                <a:highlight>
                  <a:srgbClr val="434343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City of New York</a:t>
            </a:r>
            <a:endParaRPr sz="1400">
              <a:solidFill>
                <a:srgbClr val="F3F3F3"/>
              </a:solidFill>
              <a:highlight>
                <a:srgbClr val="434343"/>
              </a:highlight>
              <a:latin typeface="Arial"/>
              <a:ea typeface="Arial"/>
              <a:cs typeface="Arial"/>
              <a:sym typeface="Arial"/>
            </a:endParaRP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◂"/>
            </a:pPr>
            <a:r>
              <a:rPr lang="es" sz="1400">
                <a:latin typeface="Arial"/>
                <a:ea typeface="Arial"/>
                <a:cs typeface="Arial"/>
                <a:sym typeface="Arial"/>
              </a:rPr>
              <a:t>MTA Dataset - </a:t>
            </a:r>
            <a:r>
              <a:rPr lang="es" sz="1400">
                <a:solidFill>
                  <a:srgbClr val="F3F3F3"/>
                </a:solidFill>
                <a:highlight>
                  <a:srgbClr val="434343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Data.gov</a:t>
            </a:r>
            <a:endParaRPr sz="1400">
              <a:solidFill>
                <a:srgbClr val="F3F3F3"/>
              </a:solidFill>
              <a:highlight>
                <a:srgbClr val="434343"/>
              </a:highlight>
              <a:latin typeface="Arial"/>
              <a:ea typeface="Arial"/>
              <a:cs typeface="Arial"/>
              <a:sym typeface="Arial"/>
            </a:endParaRPr>
          </a:p>
          <a:p>
            <a:pPr marL="2413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◂"/>
            </a:pP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Template - </a:t>
            </a:r>
            <a:r>
              <a:rPr lang="es" sz="1400">
                <a:solidFill>
                  <a:srgbClr val="F3F3F3"/>
                </a:solidFill>
                <a:highlight>
                  <a:srgbClr val="434343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endParaRPr sz="1400">
              <a:solidFill>
                <a:srgbClr val="F3F3F3"/>
              </a:solidFill>
              <a:highlight>
                <a:srgbClr val="434343"/>
              </a:highlight>
              <a:latin typeface="Arial"/>
              <a:ea typeface="Arial"/>
              <a:cs typeface="Arial"/>
              <a:sym typeface="Arial"/>
            </a:endParaRPr>
          </a:p>
          <a:p>
            <a:pPr marL="2413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◂"/>
            </a:pP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Icons - </a:t>
            </a:r>
            <a:r>
              <a:rPr lang="es" sz="1400">
                <a:solidFill>
                  <a:srgbClr val="F3F3F3"/>
                </a:solidFill>
                <a:highlight>
                  <a:srgbClr val="434343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endParaRPr sz="1400">
              <a:solidFill>
                <a:srgbClr val="F3F3F3"/>
              </a:solidFill>
              <a:highlight>
                <a:srgbClr val="434343"/>
              </a:highlight>
              <a:latin typeface="Arial"/>
              <a:ea typeface="Arial"/>
              <a:cs typeface="Arial"/>
              <a:sym typeface="Arial"/>
            </a:endParaRPr>
          </a:p>
          <a:p>
            <a:pPr marL="2413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◂"/>
            </a:pP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Infographics - </a:t>
            </a:r>
            <a:r>
              <a:rPr lang="es" sz="1400">
                <a:solidFill>
                  <a:srgbClr val="F3F3F3"/>
                </a:solidFill>
                <a:highlight>
                  <a:srgbClr val="434343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400">
              <a:solidFill>
                <a:srgbClr val="F3F3F3"/>
              </a:solidFill>
              <a:highlight>
                <a:srgbClr val="434343"/>
              </a:highlight>
              <a:latin typeface="Arial"/>
              <a:ea typeface="Arial"/>
              <a:cs typeface="Arial"/>
              <a:sym typeface="Arial"/>
            </a:endParaRPr>
          </a:p>
          <a:p>
            <a:pPr marL="24130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2" name="Google Shape;192;p26"/>
          <p:cNvCxnSpPr/>
          <p:nvPr/>
        </p:nvCxnSpPr>
        <p:spPr>
          <a:xfrm rot="10800000" flipH="1">
            <a:off x="4677650" y="2480750"/>
            <a:ext cx="2364600" cy="2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" name="Google Shape;193;p26"/>
          <p:cNvSpPr txBox="1">
            <a:spLocks noGrp="1"/>
          </p:cNvSpPr>
          <p:nvPr>
            <p:ph type="title" idx="4294967295"/>
          </p:nvPr>
        </p:nvSpPr>
        <p:spPr>
          <a:xfrm flipH="1">
            <a:off x="3434612" y="469275"/>
            <a:ext cx="1296600" cy="3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>
            <a:spLocks noGrp="1"/>
          </p:cNvSpPr>
          <p:nvPr>
            <p:ph type="ctrTitle"/>
          </p:nvPr>
        </p:nvSpPr>
        <p:spPr>
          <a:xfrm>
            <a:off x="625349" y="762825"/>
            <a:ext cx="5782800" cy="2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Cutive Mono"/>
                <a:ea typeface="Cutive Mono"/>
                <a:cs typeface="Cutive Mono"/>
                <a:sym typeface="Cutive Mono"/>
              </a:rPr>
              <a:t>Contact</a:t>
            </a:r>
            <a:r>
              <a:rPr lang="es">
                <a:latin typeface="Cutive Mono"/>
                <a:ea typeface="Cutive Mono"/>
                <a:cs typeface="Cutive Mono"/>
                <a:sym typeface="Cutive Mono"/>
              </a:rPr>
              <a:t> </a:t>
            </a:r>
            <a:endParaRPr>
              <a:latin typeface="Cutive Mono"/>
              <a:ea typeface="Cutive Mono"/>
              <a:cs typeface="Cutive Mono"/>
              <a:sym typeface="Cutive Mono"/>
            </a:endParaRPr>
          </a:p>
        </p:txBody>
      </p:sp>
      <p:pic>
        <p:nvPicPr>
          <p:cNvPr id="199" name="Google Shape;199;p27"/>
          <p:cNvPicPr preferRelativeResize="0"/>
          <p:nvPr/>
        </p:nvPicPr>
        <p:blipFill rotWithShape="1">
          <a:blip r:embed="rId3">
            <a:alphaModFix/>
          </a:blip>
          <a:srcRect l="26836" t="8389" b="68813"/>
          <a:stretch/>
        </p:blipFill>
        <p:spPr>
          <a:xfrm>
            <a:off x="385249" y="3715225"/>
            <a:ext cx="6866200" cy="1428273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7"/>
          <p:cNvSpPr txBox="1">
            <a:spLocks noGrp="1"/>
          </p:cNvSpPr>
          <p:nvPr>
            <p:ph type="subTitle" idx="4294967295"/>
          </p:nvPr>
        </p:nvSpPr>
        <p:spPr>
          <a:xfrm>
            <a:off x="982025" y="2074625"/>
            <a:ext cx="3069300" cy="3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/>
              <a:t>Get into - </a:t>
            </a:r>
            <a:r>
              <a:rPr lang="es" sz="1300">
                <a:solidFill>
                  <a:srgbClr val="F3F3F3"/>
                </a:solidFill>
                <a:highlight>
                  <a:srgbClr val="434343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myRepo</a:t>
            </a:r>
            <a:endParaRPr sz="1300">
              <a:solidFill>
                <a:srgbClr val="F3F3F3"/>
              </a:solidFill>
              <a:highlight>
                <a:srgbClr val="434343"/>
              </a:highlight>
            </a:endParaRPr>
          </a:p>
        </p:txBody>
      </p:sp>
      <p:cxnSp>
        <p:nvCxnSpPr>
          <p:cNvPr id="201" name="Google Shape;201;p27"/>
          <p:cNvCxnSpPr/>
          <p:nvPr/>
        </p:nvCxnSpPr>
        <p:spPr>
          <a:xfrm>
            <a:off x="1075450" y="2440550"/>
            <a:ext cx="69930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" name="Google Shape;202;p27"/>
          <p:cNvCxnSpPr/>
          <p:nvPr/>
        </p:nvCxnSpPr>
        <p:spPr>
          <a:xfrm>
            <a:off x="1075450" y="3408700"/>
            <a:ext cx="69930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" name="Google Shape;203;p27"/>
          <p:cNvSpPr txBox="1">
            <a:spLocks noGrp="1"/>
          </p:cNvSpPr>
          <p:nvPr>
            <p:ph type="subTitle" idx="4294967295"/>
          </p:nvPr>
        </p:nvSpPr>
        <p:spPr>
          <a:xfrm>
            <a:off x="982025" y="3046000"/>
            <a:ext cx="3069300" cy="3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/>
              <a:t>GELOPEZ1984@</a:t>
            </a:r>
            <a:r>
              <a:rPr lang="es" sz="1300">
                <a:solidFill>
                  <a:srgbClr val="F3F3F3"/>
                </a:solidFill>
                <a:highlight>
                  <a:srgbClr val="434343"/>
                </a:highlight>
              </a:rPr>
              <a:t>gmail.com</a:t>
            </a:r>
            <a:endParaRPr sz="1300">
              <a:solidFill>
                <a:srgbClr val="F3F3F3"/>
              </a:solidFill>
              <a:highlight>
                <a:srgbClr val="434343"/>
              </a:highlight>
            </a:endParaRPr>
          </a:p>
        </p:txBody>
      </p:sp>
      <p:sp>
        <p:nvSpPr>
          <p:cNvPr id="204" name="Google Shape;204;p27"/>
          <p:cNvSpPr txBox="1">
            <a:spLocks noGrp="1"/>
          </p:cNvSpPr>
          <p:nvPr>
            <p:ph type="subTitle" idx="4294967295"/>
          </p:nvPr>
        </p:nvSpPr>
        <p:spPr>
          <a:xfrm>
            <a:off x="4889750" y="2074625"/>
            <a:ext cx="3069300" cy="3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/>
              <a:t>Don’t get lost - </a:t>
            </a:r>
            <a:r>
              <a:rPr lang="es" sz="1300">
                <a:solidFill>
                  <a:srgbClr val="F3F3F3"/>
                </a:solidFill>
                <a:highlight>
                  <a:srgbClr val="434343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gMaps</a:t>
            </a:r>
            <a:endParaRPr sz="1300">
              <a:solidFill>
                <a:srgbClr val="F3F3F3"/>
              </a:solidFill>
              <a:highlight>
                <a:srgbClr val="434343"/>
              </a:highlight>
            </a:endParaRPr>
          </a:p>
        </p:txBody>
      </p:sp>
      <p:sp>
        <p:nvSpPr>
          <p:cNvPr id="205" name="Google Shape;205;p27"/>
          <p:cNvSpPr txBox="1">
            <a:spLocks noGrp="1"/>
          </p:cNvSpPr>
          <p:nvPr>
            <p:ph type="subTitle" idx="4294967295"/>
          </p:nvPr>
        </p:nvSpPr>
        <p:spPr>
          <a:xfrm>
            <a:off x="4889750" y="3046000"/>
            <a:ext cx="4254300" cy="3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NYC Subway Tracker - </a:t>
            </a:r>
            <a:r>
              <a:rPr lang="es" sz="1300">
                <a:solidFill>
                  <a:srgbClr val="F3F3F3"/>
                </a:solidFill>
                <a:highlight>
                  <a:srgbClr val="434343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heroku</a:t>
            </a:r>
            <a:r>
              <a:rPr lang="es" sz="1300">
                <a:solidFill>
                  <a:srgbClr val="F3F3F3"/>
                </a:solidFill>
                <a:highlight>
                  <a:srgbClr val="434343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</a:t>
            </a:r>
            <a:endParaRPr sz="1300">
              <a:solidFill>
                <a:srgbClr val="F3F3F3"/>
              </a:solidFill>
              <a:highlight>
                <a:srgbClr val="434343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300">
                <a:solidFill>
                  <a:srgbClr val="F3F3F3"/>
                </a:solidFill>
                <a:highlight>
                  <a:srgbClr val="434343"/>
                </a:highlight>
              </a:rPr>
              <a:t> 					</a:t>
            </a:r>
            <a:r>
              <a:rPr lang="es" sz="1000">
                <a:solidFill>
                  <a:srgbClr val="F3F3F3"/>
                </a:solidFill>
                <a:highlight>
                  <a:srgbClr val="434343"/>
                </a:highlight>
              </a:rPr>
              <a:t>(Work in process</a:t>
            </a:r>
            <a:r>
              <a:rPr lang="es" sz="1300">
                <a:solidFill>
                  <a:srgbClr val="F3F3F3"/>
                </a:solidFill>
                <a:highlight>
                  <a:srgbClr val="434343"/>
                </a:highlight>
              </a:rPr>
              <a:t>)</a:t>
            </a:r>
            <a:endParaRPr sz="1300">
              <a:solidFill>
                <a:srgbClr val="F3F3F3"/>
              </a:solidFill>
              <a:highlight>
                <a:srgbClr val="434343"/>
              </a:highlight>
            </a:endParaRPr>
          </a:p>
        </p:txBody>
      </p:sp>
      <p:grpSp>
        <p:nvGrpSpPr>
          <p:cNvPr id="206" name="Google Shape;206;p27"/>
          <p:cNvGrpSpPr/>
          <p:nvPr/>
        </p:nvGrpSpPr>
        <p:grpSpPr>
          <a:xfrm>
            <a:off x="5023287" y="1654615"/>
            <a:ext cx="287553" cy="460095"/>
            <a:chOff x="2170975" y="238125"/>
            <a:chExt cx="3267650" cy="5228350"/>
          </a:xfrm>
        </p:grpSpPr>
        <p:sp>
          <p:nvSpPr>
            <p:cNvPr id="207" name="Google Shape;207;p27"/>
            <p:cNvSpPr/>
            <p:nvPr/>
          </p:nvSpPr>
          <p:spPr>
            <a:xfrm>
              <a:off x="3192375" y="646800"/>
              <a:ext cx="204050" cy="204050"/>
            </a:xfrm>
            <a:custGeom>
              <a:avLst/>
              <a:gdLst/>
              <a:ahLst/>
              <a:cxnLst/>
              <a:rect l="l" t="t" r="r" b="b"/>
              <a:pathLst>
                <a:path w="8162" h="8162" extrusionOk="0">
                  <a:moveTo>
                    <a:pt x="4069" y="0"/>
                  </a:moveTo>
                  <a:cubicBezTo>
                    <a:pt x="1814" y="0"/>
                    <a:pt x="0" y="1814"/>
                    <a:pt x="0" y="4069"/>
                  </a:cubicBezTo>
                  <a:cubicBezTo>
                    <a:pt x="0" y="6324"/>
                    <a:pt x="1814" y="8162"/>
                    <a:pt x="4069" y="8162"/>
                  </a:cubicBezTo>
                  <a:cubicBezTo>
                    <a:pt x="6323" y="8162"/>
                    <a:pt x="8162" y="6324"/>
                    <a:pt x="8162" y="4069"/>
                  </a:cubicBezTo>
                  <a:cubicBezTo>
                    <a:pt x="8162" y="1814"/>
                    <a:pt x="6323" y="0"/>
                    <a:pt x="406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7"/>
            <p:cNvSpPr/>
            <p:nvPr/>
          </p:nvSpPr>
          <p:spPr>
            <a:xfrm>
              <a:off x="4417800" y="2341575"/>
              <a:ext cx="612750" cy="1021425"/>
            </a:xfrm>
            <a:custGeom>
              <a:avLst/>
              <a:gdLst/>
              <a:ahLst/>
              <a:cxnLst/>
              <a:rect l="l" t="t" r="r" b="b"/>
              <a:pathLst>
                <a:path w="24510" h="40857" extrusionOk="0">
                  <a:moveTo>
                    <a:pt x="12255" y="8187"/>
                  </a:moveTo>
                  <a:cubicBezTo>
                    <a:pt x="14510" y="8187"/>
                    <a:pt x="16324" y="10000"/>
                    <a:pt x="16324" y="12255"/>
                  </a:cubicBezTo>
                  <a:cubicBezTo>
                    <a:pt x="16324" y="14510"/>
                    <a:pt x="14510" y="16348"/>
                    <a:pt x="12255" y="16348"/>
                  </a:cubicBezTo>
                  <a:cubicBezTo>
                    <a:pt x="10000" y="16348"/>
                    <a:pt x="8162" y="14510"/>
                    <a:pt x="8162" y="12255"/>
                  </a:cubicBezTo>
                  <a:cubicBezTo>
                    <a:pt x="8162" y="10000"/>
                    <a:pt x="10000" y="8187"/>
                    <a:pt x="12255" y="8187"/>
                  </a:cubicBezTo>
                  <a:close/>
                  <a:moveTo>
                    <a:pt x="12255" y="1"/>
                  </a:moveTo>
                  <a:cubicBezTo>
                    <a:pt x="5491" y="1"/>
                    <a:pt x="1" y="5515"/>
                    <a:pt x="1" y="12255"/>
                  </a:cubicBezTo>
                  <a:cubicBezTo>
                    <a:pt x="1" y="17598"/>
                    <a:pt x="3407" y="22132"/>
                    <a:pt x="8162" y="23823"/>
                  </a:cubicBezTo>
                  <a:lnTo>
                    <a:pt x="8162" y="36764"/>
                  </a:lnTo>
                  <a:cubicBezTo>
                    <a:pt x="8162" y="39019"/>
                    <a:pt x="10000" y="40857"/>
                    <a:pt x="12255" y="40857"/>
                  </a:cubicBezTo>
                  <a:cubicBezTo>
                    <a:pt x="14510" y="40857"/>
                    <a:pt x="16324" y="39019"/>
                    <a:pt x="16324" y="36764"/>
                  </a:cubicBezTo>
                  <a:lnTo>
                    <a:pt x="16324" y="23823"/>
                  </a:lnTo>
                  <a:cubicBezTo>
                    <a:pt x="21078" y="22132"/>
                    <a:pt x="24509" y="17598"/>
                    <a:pt x="24509" y="12255"/>
                  </a:cubicBezTo>
                  <a:cubicBezTo>
                    <a:pt x="24509" y="5515"/>
                    <a:pt x="18995" y="1"/>
                    <a:pt x="1225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7"/>
            <p:cNvSpPr/>
            <p:nvPr/>
          </p:nvSpPr>
          <p:spPr>
            <a:xfrm>
              <a:off x="3396400" y="4853725"/>
              <a:ext cx="816775" cy="204675"/>
            </a:xfrm>
            <a:custGeom>
              <a:avLst/>
              <a:gdLst/>
              <a:ahLst/>
              <a:cxnLst/>
              <a:rect l="l" t="t" r="r" b="b"/>
              <a:pathLst>
                <a:path w="32671" h="8187" extrusionOk="0">
                  <a:moveTo>
                    <a:pt x="4094" y="1"/>
                  </a:moveTo>
                  <a:cubicBezTo>
                    <a:pt x="1839" y="1"/>
                    <a:pt x="1" y="1839"/>
                    <a:pt x="1" y="4094"/>
                  </a:cubicBezTo>
                  <a:cubicBezTo>
                    <a:pt x="1" y="6348"/>
                    <a:pt x="1839" y="8187"/>
                    <a:pt x="4094" y="8187"/>
                  </a:cubicBezTo>
                  <a:lnTo>
                    <a:pt x="28602" y="8187"/>
                  </a:lnTo>
                  <a:cubicBezTo>
                    <a:pt x="30857" y="8187"/>
                    <a:pt x="32671" y="6348"/>
                    <a:pt x="32671" y="4094"/>
                  </a:cubicBezTo>
                  <a:cubicBezTo>
                    <a:pt x="32671" y="1839"/>
                    <a:pt x="30857" y="1"/>
                    <a:pt x="2860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7"/>
            <p:cNvSpPr/>
            <p:nvPr/>
          </p:nvSpPr>
          <p:spPr>
            <a:xfrm>
              <a:off x="3600450" y="646800"/>
              <a:ext cx="817375" cy="204050"/>
            </a:xfrm>
            <a:custGeom>
              <a:avLst/>
              <a:gdLst/>
              <a:ahLst/>
              <a:cxnLst/>
              <a:rect l="l" t="t" r="r" b="b"/>
              <a:pathLst>
                <a:path w="32695" h="8162" extrusionOk="0">
                  <a:moveTo>
                    <a:pt x="4093" y="0"/>
                  </a:moveTo>
                  <a:cubicBezTo>
                    <a:pt x="1838" y="0"/>
                    <a:pt x="0" y="1814"/>
                    <a:pt x="0" y="4069"/>
                  </a:cubicBezTo>
                  <a:cubicBezTo>
                    <a:pt x="0" y="6324"/>
                    <a:pt x="1838" y="8162"/>
                    <a:pt x="4093" y="8162"/>
                  </a:cubicBezTo>
                  <a:lnTo>
                    <a:pt x="28602" y="8162"/>
                  </a:lnTo>
                  <a:cubicBezTo>
                    <a:pt x="30857" y="8162"/>
                    <a:pt x="32695" y="6324"/>
                    <a:pt x="32695" y="4069"/>
                  </a:cubicBezTo>
                  <a:cubicBezTo>
                    <a:pt x="32695" y="1814"/>
                    <a:pt x="30857" y="0"/>
                    <a:pt x="2860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7"/>
            <p:cNvSpPr/>
            <p:nvPr/>
          </p:nvSpPr>
          <p:spPr>
            <a:xfrm>
              <a:off x="2170975" y="238125"/>
              <a:ext cx="3267650" cy="5228350"/>
            </a:xfrm>
            <a:custGeom>
              <a:avLst/>
              <a:gdLst/>
              <a:ahLst/>
              <a:cxnLst/>
              <a:rect l="l" t="t" r="r" b="b"/>
              <a:pathLst>
                <a:path w="130706" h="209134" extrusionOk="0">
                  <a:moveTo>
                    <a:pt x="118451" y="8161"/>
                  </a:moveTo>
                  <a:cubicBezTo>
                    <a:pt x="120706" y="8161"/>
                    <a:pt x="122544" y="10000"/>
                    <a:pt x="122544" y="12254"/>
                  </a:cubicBezTo>
                  <a:lnTo>
                    <a:pt x="122544" y="32670"/>
                  </a:lnTo>
                  <a:lnTo>
                    <a:pt x="8161" y="32670"/>
                  </a:lnTo>
                  <a:lnTo>
                    <a:pt x="8161" y="12254"/>
                  </a:lnTo>
                  <a:cubicBezTo>
                    <a:pt x="8161" y="10000"/>
                    <a:pt x="10000" y="8161"/>
                    <a:pt x="12254" y="8161"/>
                  </a:cubicBezTo>
                  <a:close/>
                  <a:moveTo>
                    <a:pt x="122544" y="40856"/>
                  </a:moveTo>
                  <a:lnTo>
                    <a:pt x="122544" y="59630"/>
                  </a:lnTo>
                  <a:lnTo>
                    <a:pt x="57179" y="59630"/>
                  </a:lnTo>
                  <a:lnTo>
                    <a:pt x="57179" y="40856"/>
                  </a:lnTo>
                  <a:close/>
                  <a:moveTo>
                    <a:pt x="24509" y="40856"/>
                  </a:moveTo>
                  <a:lnTo>
                    <a:pt x="24509" y="69703"/>
                  </a:lnTo>
                  <a:lnTo>
                    <a:pt x="8161" y="80609"/>
                  </a:lnTo>
                  <a:lnTo>
                    <a:pt x="8161" y="40856"/>
                  </a:lnTo>
                  <a:close/>
                  <a:moveTo>
                    <a:pt x="49018" y="40856"/>
                  </a:moveTo>
                  <a:lnTo>
                    <a:pt x="49018" y="108647"/>
                  </a:lnTo>
                  <a:lnTo>
                    <a:pt x="8161" y="108647"/>
                  </a:lnTo>
                  <a:lnTo>
                    <a:pt x="8161" y="90413"/>
                  </a:lnTo>
                  <a:lnTo>
                    <a:pt x="30857" y="75291"/>
                  </a:lnTo>
                  <a:cubicBezTo>
                    <a:pt x="31984" y="74531"/>
                    <a:pt x="32670" y="73257"/>
                    <a:pt x="32670" y="71884"/>
                  </a:cubicBezTo>
                  <a:lnTo>
                    <a:pt x="32670" y="40856"/>
                  </a:lnTo>
                  <a:close/>
                  <a:moveTo>
                    <a:pt x="122544" y="67816"/>
                  </a:moveTo>
                  <a:lnTo>
                    <a:pt x="122544" y="141342"/>
                  </a:lnTo>
                  <a:lnTo>
                    <a:pt x="95854" y="141342"/>
                  </a:lnTo>
                  <a:lnTo>
                    <a:pt x="57179" y="94922"/>
                  </a:lnTo>
                  <a:lnTo>
                    <a:pt x="57179" y="67816"/>
                  </a:lnTo>
                  <a:close/>
                  <a:moveTo>
                    <a:pt x="49018" y="116833"/>
                  </a:moveTo>
                  <a:lnTo>
                    <a:pt x="49018" y="168302"/>
                  </a:lnTo>
                  <a:lnTo>
                    <a:pt x="8161" y="168302"/>
                  </a:lnTo>
                  <a:lnTo>
                    <a:pt x="8161" y="116833"/>
                  </a:lnTo>
                  <a:close/>
                  <a:moveTo>
                    <a:pt x="57179" y="107692"/>
                  </a:moveTo>
                  <a:lnTo>
                    <a:pt x="89874" y="146906"/>
                  </a:lnTo>
                  <a:lnTo>
                    <a:pt x="89874" y="168302"/>
                  </a:lnTo>
                  <a:lnTo>
                    <a:pt x="57179" y="168302"/>
                  </a:lnTo>
                  <a:lnTo>
                    <a:pt x="57179" y="107692"/>
                  </a:lnTo>
                  <a:close/>
                  <a:moveTo>
                    <a:pt x="122544" y="149504"/>
                  </a:moveTo>
                  <a:lnTo>
                    <a:pt x="122544" y="168302"/>
                  </a:lnTo>
                  <a:lnTo>
                    <a:pt x="98035" y="168302"/>
                  </a:lnTo>
                  <a:lnTo>
                    <a:pt x="98035" y="149504"/>
                  </a:lnTo>
                  <a:close/>
                  <a:moveTo>
                    <a:pt x="122544" y="176463"/>
                  </a:moveTo>
                  <a:lnTo>
                    <a:pt x="122544" y="196879"/>
                  </a:lnTo>
                  <a:cubicBezTo>
                    <a:pt x="122544" y="199134"/>
                    <a:pt x="120706" y="200972"/>
                    <a:pt x="118451" y="200972"/>
                  </a:cubicBezTo>
                  <a:lnTo>
                    <a:pt x="12254" y="200972"/>
                  </a:lnTo>
                  <a:cubicBezTo>
                    <a:pt x="10000" y="200972"/>
                    <a:pt x="8161" y="199134"/>
                    <a:pt x="8161" y="196879"/>
                  </a:cubicBezTo>
                  <a:lnTo>
                    <a:pt x="8161" y="176463"/>
                  </a:lnTo>
                  <a:close/>
                  <a:moveTo>
                    <a:pt x="12254" y="0"/>
                  </a:moveTo>
                  <a:cubicBezTo>
                    <a:pt x="5490" y="0"/>
                    <a:pt x="0" y="5490"/>
                    <a:pt x="0" y="12254"/>
                  </a:cubicBezTo>
                  <a:lnTo>
                    <a:pt x="0" y="196879"/>
                  </a:lnTo>
                  <a:cubicBezTo>
                    <a:pt x="0" y="203643"/>
                    <a:pt x="5490" y="209133"/>
                    <a:pt x="12254" y="209133"/>
                  </a:cubicBezTo>
                  <a:lnTo>
                    <a:pt x="118451" y="209133"/>
                  </a:lnTo>
                  <a:cubicBezTo>
                    <a:pt x="125215" y="209133"/>
                    <a:pt x="130705" y="203643"/>
                    <a:pt x="130705" y="196879"/>
                  </a:cubicBezTo>
                  <a:lnTo>
                    <a:pt x="130705" y="12254"/>
                  </a:lnTo>
                  <a:cubicBezTo>
                    <a:pt x="130705" y="5490"/>
                    <a:pt x="125215" y="0"/>
                    <a:pt x="11845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Google Shape;212;p27"/>
          <p:cNvGrpSpPr/>
          <p:nvPr/>
        </p:nvGrpSpPr>
        <p:grpSpPr>
          <a:xfrm>
            <a:off x="1084422" y="1651390"/>
            <a:ext cx="359482" cy="460095"/>
            <a:chOff x="1762275" y="238125"/>
            <a:chExt cx="4085025" cy="5228350"/>
          </a:xfrm>
        </p:grpSpPr>
        <p:sp>
          <p:nvSpPr>
            <p:cNvPr id="213" name="Google Shape;213;p27"/>
            <p:cNvSpPr/>
            <p:nvPr/>
          </p:nvSpPr>
          <p:spPr>
            <a:xfrm>
              <a:off x="2783675" y="3975700"/>
              <a:ext cx="204075" cy="204050"/>
            </a:xfrm>
            <a:custGeom>
              <a:avLst/>
              <a:gdLst/>
              <a:ahLst/>
              <a:cxnLst/>
              <a:rect l="l" t="t" r="r" b="b"/>
              <a:pathLst>
                <a:path w="8163" h="8162" extrusionOk="0">
                  <a:moveTo>
                    <a:pt x="4094" y="1"/>
                  </a:moveTo>
                  <a:cubicBezTo>
                    <a:pt x="1839" y="1"/>
                    <a:pt x="1" y="1839"/>
                    <a:pt x="1" y="4093"/>
                  </a:cubicBezTo>
                  <a:cubicBezTo>
                    <a:pt x="1" y="6348"/>
                    <a:pt x="1839" y="8162"/>
                    <a:pt x="4094" y="8162"/>
                  </a:cubicBezTo>
                  <a:cubicBezTo>
                    <a:pt x="6349" y="8162"/>
                    <a:pt x="8162" y="6348"/>
                    <a:pt x="8162" y="4093"/>
                  </a:cubicBezTo>
                  <a:cubicBezTo>
                    <a:pt x="8162" y="1839"/>
                    <a:pt x="6349" y="1"/>
                    <a:pt x="409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7"/>
            <p:cNvSpPr/>
            <p:nvPr/>
          </p:nvSpPr>
          <p:spPr>
            <a:xfrm>
              <a:off x="3498725" y="4823100"/>
              <a:ext cx="612750" cy="204675"/>
            </a:xfrm>
            <a:custGeom>
              <a:avLst/>
              <a:gdLst/>
              <a:ahLst/>
              <a:cxnLst/>
              <a:rect l="l" t="t" r="r" b="b"/>
              <a:pathLst>
                <a:path w="24510" h="8187" extrusionOk="0">
                  <a:moveTo>
                    <a:pt x="4069" y="0"/>
                  </a:moveTo>
                  <a:cubicBezTo>
                    <a:pt x="1814" y="0"/>
                    <a:pt x="1" y="1838"/>
                    <a:pt x="1" y="4093"/>
                  </a:cubicBezTo>
                  <a:cubicBezTo>
                    <a:pt x="1" y="6348"/>
                    <a:pt x="1814" y="8186"/>
                    <a:pt x="4069" y="8186"/>
                  </a:cubicBezTo>
                  <a:lnTo>
                    <a:pt x="20416" y="8186"/>
                  </a:lnTo>
                  <a:cubicBezTo>
                    <a:pt x="22671" y="8186"/>
                    <a:pt x="24509" y="6348"/>
                    <a:pt x="24509" y="4093"/>
                  </a:cubicBezTo>
                  <a:cubicBezTo>
                    <a:pt x="24509" y="1838"/>
                    <a:pt x="22671" y="0"/>
                    <a:pt x="2041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7"/>
            <p:cNvSpPr/>
            <p:nvPr/>
          </p:nvSpPr>
          <p:spPr>
            <a:xfrm>
              <a:off x="1762275" y="238125"/>
              <a:ext cx="4085025" cy="5228350"/>
            </a:xfrm>
            <a:custGeom>
              <a:avLst/>
              <a:gdLst/>
              <a:ahLst/>
              <a:cxnLst/>
              <a:rect l="l" t="t" r="r" b="b"/>
              <a:pathLst>
                <a:path w="163401" h="209134" extrusionOk="0">
                  <a:moveTo>
                    <a:pt x="126638" y="8161"/>
                  </a:moveTo>
                  <a:cubicBezTo>
                    <a:pt x="128892" y="8161"/>
                    <a:pt x="130730" y="10000"/>
                    <a:pt x="130730" y="12254"/>
                  </a:cubicBezTo>
                  <a:lnTo>
                    <a:pt x="130730" y="26960"/>
                  </a:lnTo>
                  <a:lnTo>
                    <a:pt x="32695" y="26960"/>
                  </a:lnTo>
                  <a:lnTo>
                    <a:pt x="32695" y="12254"/>
                  </a:lnTo>
                  <a:cubicBezTo>
                    <a:pt x="32695" y="10000"/>
                    <a:pt x="34509" y="8161"/>
                    <a:pt x="36764" y="8161"/>
                  </a:cubicBezTo>
                  <a:close/>
                  <a:moveTo>
                    <a:pt x="138892" y="75977"/>
                  </a:moveTo>
                  <a:cubicBezTo>
                    <a:pt x="143402" y="75977"/>
                    <a:pt x="147053" y="79654"/>
                    <a:pt x="147053" y="84139"/>
                  </a:cubicBezTo>
                  <a:cubicBezTo>
                    <a:pt x="147053" y="88648"/>
                    <a:pt x="143402" y="92325"/>
                    <a:pt x="138892" y="92325"/>
                  </a:cubicBezTo>
                  <a:lnTo>
                    <a:pt x="122545" y="92325"/>
                  </a:lnTo>
                  <a:cubicBezTo>
                    <a:pt x="118059" y="92325"/>
                    <a:pt x="114383" y="88648"/>
                    <a:pt x="114383" y="84139"/>
                  </a:cubicBezTo>
                  <a:cubicBezTo>
                    <a:pt x="114383" y="79654"/>
                    <a:pt x="118059" y="75977"/>
                    <a:pt x="122545" y="75977"/>
                  </a:cubicBezTo>
                  <a:close/>
                  <a:moveTo>
                    <a:pt x="147053" y="100486"/>
                  </a:moveTo>
                  <a:cubicBezTo>
                    <a:pt x="151563" y="100486"/>
                    <a:pt x="155239" y="104162"/>
                    <a:pt x="155239" y="108647"/>
                  </a:cubicBezTo>
                  <a:cubicBezTo>
                    <a:pt x="155239" y="113157"/>
                    <a:pt x="151563" y="116833"/>
                    <a:pt x="147053" y="116833"/>
                  </a:cubicBezTo>
                  <a:lnTo>
                    <a:pt x="122545" y="116833"/>
                  </a:lnTo>
                  <a:cubicBezTo>
                    <a:pt x="118059" y="116833"/>
                    <a:pt x="114383" y="113157"/>
                    <a:pt x="114383" y="108647"/>
                  </a:cubicBezTo>
                  <a:cubicBezTo>
                    <a:pt x="114383" y="104162"/>
                    <a:pt x="118059" y="100486"/>
                    <a:pt x="122545" y="100486"/>
                  </a:cubicBezTo>
                  <a:close/>
                  <a:moveTo>
                    <a:pt x="138892" y="124995"/>
                  </a:moveTo>
                  <a:cubicBezTo>
                    <a:pt x="143402" y="124995"/>
                    <a:pt x="147053" y="128671"/>
                    <a:pt x="147053" y="133156"/>
                  </a:cubicBezTo>
                  <a:cubicBezTo>
                    <a:pt x="147053" y="137666"/>
                    <a:pt x="143402" y="141342"/>
                    <a:pt x="138892" y="141342"/>
                  </a:cubicBezTo>
                  <a:lnTo>
                    <a:pt x="122545" y="141342"/>
                  </a:lnTo>
                  <a:cubicBezTo>
                    <a:pt x="118059" y="141342"/>
                    <a:pt x="114383" y="137666"/>
                    <a:pt x="114383" y="133156"/>
                  </a:cubicBezTo>
                  <a:cubicBezTo>
                    <a:pt x="114383" y="128671"/>
                    <a:pt x="118059" y="124995"/>
                    <a:pt x="122545" y="124995"/>
                  </a:cubicBezTo>
                  <a:close/>
                  <a:moveTo>
                    <a:pt x="59391" y="51378"/>
                  </a:moveTo>
                  <a:cubicBezTo>
                    <a:pt x="62267" y="51378"/>
                    <a:pt x="64746" y="52863"/>
                    <a:pt x="66223" y="55096"/>
                  </a:cubicBezTo>
                  <a:cubicBezTo>
                    <a:pt x="68503" y="58502"/>
                    <a:pt x="67547" y="63478"/>
                    <a:pt x="64042" y="66443"/>
                  </a:cubicBezTo>
                  <a:cubicBezTo>
                    <a:pt x="64042" y="66443"/>
                    <a:pt x="28970" y="92962"/>
                    <a:pt x="28921" y="92986"/>
                  </a:cubicBezTo>
                  <a:cubicBezTo>
                    <a:pt x="26127" y="95339"/>
                    <a:pt x="24509" y="98770"/>
                    <a:pt x="24509" y="102398"/>
                  </a:cubicBezTo>
                  <a:lnTo>
                    <a:pt x="24509" y="165434"/>
                  </a:lnTo>
                  <a:cubicBezTo>
                    <a:pt x="15196" y="163523"/>
                    <a:pt x="8187" y="155288"/>
                    <a:pt x="8187" y="145460"/>
                  </a:cubicBezTo>
                  <a:lnTo>
                    <a:pt x="8187" y="94334"/>
                  </a:lnTo>
                  <a:cubicBezTo>
                    <a:pt x="8187" y="83697"/>
                    <a:pt x="14044" y="74016"/>
                    <a:pt x="23480" y="69066"/>
                  </a:cubicBezTo>
                  <a:cubicBezTo>
                    <a:pt x="28284" y="66541"/>
                    <a:pt x="51101" y="54557"/>
                    <a:pt x="54925" y="52547"/>
                  </a:cubicBezTo>
                  <a:cubicBezTo>
                    <a:pt x="56462" y="51738"/>
                    <a:pt x="57975" y="51378"/>
                    <a:pt x="59391" y="51378"/>
                  </a:cubicBezTo>
                  <a:close/>
                  <a:moveTo>
                    <a:pt x="130730" y="35121"/>
                  </a:moveTo>
                  <a:lnTo>
                    <a:pt x="130730" y="67816"/>
                  </a:lnTo>
                  <a:lnTo>
                    <a:pt x="122545" y="67816"/>
                  </a:lnTo>
                  <a:cubicBezTo>
                    <a:pt x="113550" y="67816"/>
                    <a:pt x="106222" y="75144"/>
                    <a:pt x="106222" y="84139"/>
                  </a:cubicBezTo>
                  <a:cubicBezTo>
                    <a:pt x="106222" y="89016"/>
                    <a:pt x="108354" y="93403"/>
                    <a:pt x="111761" y="96393"/>
                  </a:cubicBezTo>
                  <a:cubicBezTo>
                    <a:pt x="108354" y="99408"/>
                    <a:pt x="106222" y="103770"/>
                    <a:pt x="106222" y="108647"/>
                  </a:cubicBezTo>
                  <a:cubicBezTo>
                    <a:pt x="106222" y="113525"/>
                    <a:pt x="108354" y="117912"/>
                    <a:pt x="111761" y="120902"/>
                  </a:cubicBezTo>
                  <a:cubicBezTo>
                    <a:pt x="108354" y="123916"/>
                    <a:pt x="106222" y="128279"/>
                    <a:pt x="106222" y="133156"/>
                  </a:cubicBezTo>
                  <a:cubicBezTo>
                    <a:pt x="106222" y="138033"/>
                    <a:pt x="108354" y="142420"/>
                    <a:pt x="111761" y="145411"/>
                  </a:cubicBezTo>
                  <a:cubicBezTo>
                    <a:pt x="108354" y="148425"/>
                    <a:pt x="106222" y="152788"/>
                    <a:pt x="106222" y="157665"/>
                  </a:cubicBezTo>
                  <a:cubicBezTo>
                    <a:pt x="106222" y="160655"/>
                    <a:pt x="107006" y="163449"/>
                    <a:pt x="108403" y="165851"/>
                  </a:cubicBezTo>
                  <a:lnTo>
                    <a:pt x="32695" y="165851"/>
                  </a:lnTo>
                  <a:lnTo>
                    <a:pt x="32695" y="102398"/>
                  </a:lnTo>
                  <a:cubicBezTo>
                    <a:pt x="32695" y="101221"/>
                    <a:pt x="33210" y="100094"/>
                    <a:pt x="34092" y="99310"/>
                  </a:cubicBezTo>
                  <a:cubicBezTo>
                    <a:pt x="34092" y="99310"/>
                    <a:pt x="69164" y="72816"/>
                    <a:pt x="69213" y="72767"/>
                  </a:cubicBezTo>
                  <a:cubicBezTo>
                    <a:pt x="75929" y="67179"/>
                    <a:pt x="77595" y="57424"/>
                    <a:pt x="73037" y="50562"/>
                  </a:cubicBezTo>
                  <a:cubicBezTo>
                    <a:pt x="69857" y="45784"/>
                    <a:pt x="64594" y="43164"/>
                    <a:pt x="59222" y="43164"/>
                  </a:cubicBezTo>
                  <a:cubicBezTo>
                    <a:pt x="56436" y="43164"/>
                    <a:pt x="53622" y="43868"/>
                    <a:pt x="51052" y="45341"/>
                  </a:cubicBezTo>
                  <a:lnTo>
                    <a:pt x="32695" y="54998"/>
                  </a:lnTo>
                  <a:lnTo>
                    <a:pt x="32695" y="35121"/>
                  </a:lnTo>
                  <a:close/>
                  <a:moveTo>
                    <a:pt x="130730" y="149504"/>
                  </a:moveTo>
                  <a:cubicBezTo>
                    <a:pt x="135216" y="149504"/>
                    <a:pt x="138892" y="153180"/>
                    <a:pt x="138892" y="157665"/>
                  </a:cubicBezTo>
                  <a:cubicBezTo>
                    <a:pt x="138892" y="162175"/>
                    <a:pt x="135216" y="165851"/>
                    <a:pt x="130730" y="165851"/>
                  </a:cubicBezTo>
                  <a:lnTo>
                    <a:pt x="122545" y="165851"/>
                  </a:lnTo>
                  <a:cubicBezTo>
                    <a:pt x="118059" y="165851"/>
                    <a:pt x="114383" y="162175"/>
                    <a:pt x="114383" y="157665"/>
                  </a:cubicBezTo>
                  <a:cubicBezTo>
                    <a:pt x="114383" y="153180"/>
                    <a:pt x="118059" y="149504"/>
                    <a:pt x="122545" y="149504"/>
                  </a:cubicBezTo>
                  <a:close/>
                  <a:moveTo>
                    <a:pt x="130730" y="174012"/>
                  </a:moveTo>
                  <a:lnTo>
                    <a:pt x="130730" y="196879"/>
                  </a:lnTo>
                  <a:cubicBezTo>
                    <a:pt x="130730" y="199134"/>
                    <a:pt x="128892" y="200972"/>
                    <a:pt x="126638" y="200972"/>
                  </a:cubicBezTo>
                  <a:lnTo>
                    <a:pt x="36764" y="200972"/>
                  </a:lnTo>
                  <a:cubicBezTo>
                    <a:pt x="34509" y="200972"/>
                    <a:pt x="32695" y="199134"/>
                    <a:pt x="32695" y="196879"/>
                  </a:cubicBezTo>
                  <a:lnTo>
                    <a:pt x="32695" y="174012"/>
                  </a:lnTo>
                  <a:close/>
                  <a:moveTo>
                    <a:pt x="36764" y="0"/>
                  </a:moveTo>
                  <a:cubicBezTo>
                    <a:pt x="30024" y="0"/>
                    <a:pt x="24509" y="5490"/>
                    <a:pt x="24509" y="12254"/>
                  </a:cubicBezTo>
                  <a:lnTo>
                    <a:pt x="24509" y="59287"/>
                  </a:lnTo>
                  <a:lnTo>
                    <a:pt x="19681" y="61811"/>
                  </a:lnTo>
                  <a:cubicBezTo>
                    <a:pt x="7549" y="68183"/>
                    <a:pt x="1" y="80658"/>
                    <a:pt x="1" y="94334"/>
                  </a:cubicBezTo>
                  <a:lnTo>
                    <a:pt x="1" y="145460"/>
                  </a:lnTo>
                  <a:cubicBezTo>
                    <a:pt x="1" y="159797"/>
                    <a:pt x="10687" y="171733"/>
                    <a:pt x="24509" y="173718"/>
                  </a:cubicBezTo>
                  <a:lnTo>
                    <a:pt x="24509" y="196879"/>
                  </a:lnTo>
                  <a:cubicBezTo>
                    <a:pt x="24509" y="203643"/>
                    <a:pt x="30024" y="209133"/>
                    <a:pt x="36764" y="209133"/>
                  </a:cubicBezTo>
                  <a:lnTo>
                    <a:pt x="126638" y="209133"/>
                  </a:lnTo>
                  <a:cubicBezTo>
                    <a:pt x="133402" y="209133"/>
                    <a:pt x="138892" y="203643"/>
                    <a:pt x="138892" y="196879"/>
                  </a:cubicBezTo>
                  <a:lnTo>
                    <a:pt x="138892" y="171806"/>
                  </a:lnTo>
                  <a:cubicBezTo>
                    <a:pt x="143769" y="168988"/>
                    <a:pt x="147053" y="163719"/>
                    <a:pt x="147053" y="157665"/>
                  </a:cubicBezTo>
                  <a:cubicBezTo>
                    <a:pt x="147053" y="154307"/>
                    <a:pt x="146048" y="151195"/>
                    <a:pt x="144284" y="148572"/>
                  </a:cubicBezTo>
                  <a:cubicBezTo>
                    <a:pt x="150656" y="146342"/>
                    <a:pt x="155239" y="140288"/>
                    <a:pt x="155239" y="133156"/>
                  </a:cubicBezTo>
                  <a:cubicBezTo>
                    <a:pt x="155239" y="129798"/>
                    <a:pt x="154210" y="126686"/>
                    <a:pt x="152470" y="124063"/>
                  </a:cubicBezTo>
                  <a:cubicBezTo>
                    <a:pt x="158818" y="121833"/>
                    <a:pt x="163401" y="115779"/>
                    <a:pt x="163401" y="108647"/>
                  </a:cubicBezTo>
                  <a:cubicBezTo>
                    <a:pt x="163401" y="101540"/>
                    <a:pt x="158818" y="95462"/>
                    <a:pt x="152470" y="93231"/>
                  </a:cubicBezTo>
                  <a:cubicBezTo>
                    <a:pt x="154210" y="90633"/>
                    <a:pt x="155239" y="87521"/>
                    <a:pt x="155239" y="84139"/>
                  </a:cubicBezTo>
                  <a:cubicBezTo>
                    <a:pt x="155239" y="75144"/>
                    <a:pt x="147911" y="67816"/>
                    <a:pt x="138892" y="67816"/>
                  </a:cubicBezTo>
                  <a:lnTo>
                    <a:pt x="138892" y="12254"/>
                  </a:lnTo>
                  <a:cubicBezTo>
                    <a:pt x="138892" y="5490"/>
                    <a:pt x="133402" y="0"/>
                    <a:pt x="12663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7"/>
            <p:cNvSpPr/>
            <p:nvPr/>
          </p:nvSpPr>
          <p:spPr>
            <a:xfrm>
              <a:off x="2783675" y="2750250"/>
              <a:ext cx="204075" cy="1021450"/>
            </a:xfrm>
            <a:custGeom>
              <a:avLst/>
              <a:gdLst/>
              <a:ahLst/>
              <a:cxnLst/>
              <a:rect l="l" t="t" r="r" b="b"/>
              <a:pathLst>
                <a:path w="8163" h="40858" extrusionOk="0">
                  <a:moveTo>
                    <a:pt x="4094" y="1"/>
                  </a:moveTo>
                  <a:cubicBezTo>
                    <a:pt x="1839" y="1"/>
                    <a:pt x="1" y="1839"/>
                    <a:pt x="1" y="4094"/>
                  </a:cubicBezTo>
                  <a:lnTo>
                    <a:pt x="1" y="36764"/>
                  </a:lnTo>
                  <a:cubicBezTo>
                    <a:pt x="1" y="39019"/>
                    <a:pt x="1839" y="40857"/>
                    <a:pt x="4094" y="40857"/>
                  </a:cubicBezTo>
                  <a:cubicBezTo>
                    <a:pt x="6349" y="40857"/>
                    <a:pt x="8162" y="39019"/>
                    <a:pt x="8162" y="36764"/>
                  </a:cubicBezTo>
                  <a:lnTo>
                    <a:pt x="8162" y="4094"/>
                  </a:lnTo>
                  <a:cubicBezTo>
                    <a:pt x="8162" y="1839"/>
                    <a:pt x="6349" y="1"/>
                    <a:pt x="409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217;p27"/>
          <p:cNvGrpSpPr/>
          <p:nvPr/>
        </p:nvGrpSpPr>
        <p:grpSpPr>
          <a:xfrm>
            <a:off x="1075447" y="2625990"/>
            <a:ext cx="377436" cy="460095"/>
            <a:chOff x="1660575" y="238125"/>
            <a:chExt cx="4289050" cy="5228350"/>
          </a:xfrm>
        </p:grpSpPr>
        <p:sp>
          <p:nvSpPr>
            <p:cNvPr id="218" name="Google Shape;218;p27"/>
            <p:cNvSpPr/>
            <p:nvPr/>
          </p:nvSpPr>
          <p:spPr>
            <a:xfrm>
              <a:off x="2681350" y="646800"/>
              <a:ext cx="204675" cy="204050"/>
            </a:xfrm>
            <a:custGeom>
              <a:avLst/>
              <a:gdLst/>
              <a:ahLst/>
              <a:cxnLst/>
              <a:rect l="l" t="t" r="r" b="b"/>
              <a:pathLst>
                <a:path w="8187" h="8162" extrusionOk="0">
                  <a:moveTo>
                    <a:pt x="4094" y="0"/>
                  </a:moveTo>
                  <a:cubicBezTo>
                    <a:pt x="1839" y="0"/>
                    <a:pt x="1" y="1814"/>
                    <a:pt x="1" y="4069"/>
                  </a:cubicBezTo>
                  <a:cubicBezTo>
                    <a:pt x="1" y="6324"/>
                    <a:pt x="1839" y="8162"/>
                    <a:pt x="4094" y="8162"/>
                  </a:cubicBezTo>
                  <a:cubicBezTo>
                    <a:pt x="6349" y="8162"/>
                    <a:pt x="8187" y="6324"/>
                    <a:pt x="8187" y="4069"/>
                  </a:cubicBezTo>
                  <a:cubicBezTo>
                    <a:pt x="8187" y="1814"/>
                    <a:pt x="6349" y="0"/>
                    <a:pt x="409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7"/>
            <p:cNvSpPr/>
            <p:nvPr/>
          </p:nvSpPr>
          <p:spPr>
            <a:xfrm>
              <a:off x="1660575" y="238125"/>
              <a:ext cx="4289050" cy="5228350"/>
            </a:xfrm>
            <a:custGeom>
              <a:avLst/>
              <a:gdLst/>
              <a:ahLst/>
              <a:cxnLst/>
              <a:rect l="l" t="t" r="r" b="b"/>
              <a:pathLst>
                <a:path w="171562" h="209134" extrusionOk="0">
                  <a:moveTo>
                    <a:pt x="118451" y="8161"/>
                  </a:moveTo>
                  <a:cubicBezTo>
                    <a:pt x="120706" y="8161"/>
                    <a:pt x="122544" y="10000"/>
                    <a:pt x="122544" y="12254"/>
                  </a:cubicBezTo>
                  <a:lnTo>
                    <a:pt x="122544" y="32670"/>
                  </a:lnTo>
                  <a:lnTo>
                    <a:pt x="8162" y="32670"/>
                  </a:lnTo>
                  <a:lnTo>
                    <a:pt x="8162" y="12254"/>
                  </a:lnTo>
                  <a:cubicBezTo>
                    <a:pt x="8162" y="10000"/>
                    <a:pt x="10000" y="8161"/>
                    <a:pt x="12255" y="8161"/>
                  </a:cubicBezTo>
                  <a:close/>
                  <a:moveTo>
                    <a:pt x="157616" y="75977"/>
                  </a:moveTo>
                  <a:lnTo>
                    <a:pt x="126613" y="106956"/>
                  </a:lnTo>
                  <a:lnTo>
                    <a:pt x="95633" y="75977"/>
                  </a:lnTo>
                  <a:close/>
                  <a:moveTo>
                    <a:pt x="89849" y="81761"/>
                  </a:moveTo>
                  <a:lnTo>
                    <a:pt x="109947" y="101858"/>
                  </a:lnTo>
                  <a:lnTo>
                    <a:pt x="89849" y="125975"/>
                  </a:lnTo>
                  <a:lnTo>
                    <a:pt x="89849" y="81761"/>
                  </a:lnTo>
                  <a:close/>
                  <a:moveTo>
                    <a:pt x="163376" y="81761"/>
                  </a:moveTo>
                  <a:lnTo>
                    <a:pt x="163376" y="125975"/>
                  </a:lnTo>
                  <a:lnTo>
                    <a:pt x="143279" y="101858"/>
                  </a:lnTo>
                  <a:lnTo>
                    <a:pt x="163376" y="81761"/>
                  </a:lnTo>
                  <a:close/>
                  <a:moveTo>
                    <a:pt x="137494" y="107643"/>
                  </a:moveTo>
                  <a:lnTo>
                    <a:pt x="158744" y="133156"/>
                  </a:lnTo>
                  <a:lnTo>
                    <a:pt x="94482" y="133156"/>
                  </a:lnTo>
                  <a:lnTo>
                    <a:pt x="115755" y="107643"/>
                  </a:lnTo>
                  <a:lnTo>
                    <a:pt x="123721" y="115632"/>
                  </a:lnTo>
                  <a:cubicBezTo>
                    <a:pt x="124505" y="116392"/>
                    <a:pt x="125534" y="116833"/>
                    <a:pt x="126613" y="116833"/>
                  </a:cubicBezTo>
                  <a:cubicBezTo>
                    <a:pt x="127715" y="116833"/>
                    <a:pt x="128745" y="116392"/>
                    <a:pt x="129505" y="115632"/>
                  </a:cubicBezTo>
                  <a:lnTo>
                    <a:pt x="137494" y="107643"/>
                  </a:lnTo>
                  <a:close/>
                  <a:moveTo>
                    <a:pt x="122544" y="40856"/>
                  </a:moveTo>
                  <a:lnTo>
                    <a:pt x="122544" y="67816"/>
                  </a:lnTo>
                  <a:lnTo>
                    <a:pt x="93942" y="67816"/>
                  </a:lnTo>
                  <a:cubicBezTo>
                    <a:pt x="87178" y="67816"/>
                    <a:pt x="81688" y="73281"/>
                    <a:pt x="81688" y="80070"/>
                  </a:cubicBezTo>
                  <a:lnTo>
                    <a:pt x="81688" y="84139"/>
                  </a:lnTo>
                  <a:lnTo>
                    <a:pt x="36763" y="84139"/>
                  </a:lnTo>
                  <a:cubicBezTo>
                    <a:pt x="34509" y="84139"/>
                    <a:pt x="32670" y="85977"/>
                    <a:pt x="32670" y="88232"/>
                  </a:cubicBezTo>
                  <a:cubicBezTo>
                    <a:pt x="32670" y="90486"/>
                    <a:pt x="34509" y="92325"/>
                    <a:pt x="36763" y="92325"/>
                  </a:cubicBezTo>
                  <a:lnTo>
                    <a:pt x="81688" y="92325"/>
                  </a:lnTo>
                  <a:lnTo>
                    <a:pt x="81688" y="100486"/>
                  </a:lnTo>
                  <a:lnTo>
                    <a:pt x="53086" y="100486"/>
                  </a:lnTo>
                  <a:cubicBezTo>
                    <a:pt x="50831" y="100486"/>
                    <a:pt x="49018" y="102324"/>
                    <a:pt x="49018" y="104579"/>
                  </a:cubicBezTo>
                  <a:cubicBezTo>
                    <a:pt x="49018" y="106834"/>
                    <a:pt x="50831" y="108647"/>
                    <a:pt x="53086" y="108647"/>
                  </a:cubicBezTo>
                  <a:lnTo>
                    <a:pt x="81688" y="108647"/>
                  </a:lnTo>
                  <a:lnTo>
                    <a:pt x="81688" y="116833"/>
                  </a:lnTo>
                  <a:lnTo>
                    <a:pt x="69434" y="116833"/>
                  </a:lnTo>
                  <a:cubicBezTo>
                    <a:pt x="67179" y="116833"/>
                    <a:pt x="65341" y="118647"/>
                    <a:pt x="65341" y="120902"/>
                  </a:cubicBezTo>
                  <a:cubicBezTo>
                    <a:pt x="65341" y="123157"/>
                    <a:pt x="67179" y="124995"/>
                    <a:pt x="69434" y="124995"/>
                  </a:cubicBezTo>
                  <a:lnTo>
                    <a:pt x="81688" y="124995"/>
                  </a:lnTo>
                  <a:lnTo>
                    <a:pt x="81688" y="129088"/>
                  </a:lnTo>
                  <a:cubicBezTo>
                    <a:pt x="81688" y="135975"/>
                    <a:pt x="87325" y="141342"/>
                    <a:pt x="93942" y="141342"/>
                  </a:cubicBezTo>
                  <a:lnTo>
                    <a:pt x="122544" y="141342"/>
                  </a:lnTo>
                  <a:lnTo>
                    <a:pt x="122544" y="168302"/>
                  </a:lnTo>
                  <a:lnTo>
                    <a:pt x="8162" y="168302"/>
                  </a:lnTo>
                  <a:lnTo>
                    <a:pt x="8162" y="40856"/>
                  </a:lnTo>
                  <a:close/>
                  <a:moveTo>
                    <a:pt x="122544" y="176463"/>
                  </a:moveTo>
                  <a:lnTo>
                    <a:pt x="122544" y="196879"/>
                  </a:lnTo>
                  <a:cubicBezTo>
                    <a:pt x="122544" y="199134"/>
                    <a:pt x="120706" y="200972"/>
                    <a:pt x="118451" y="200972"/>
                  </a:cubicBezTo>
                  <a:lnTo>
                    <a:pt x="12255" y="200972"/>
                  </a:lnTo>
                  <a:cubicBezTo>
                    <a:pt x="10000" y="200972"/>
                    <a:pt x="8162" y="199134"/>
                    <a:pt x="8162" y="196879"/>
                  </a:cubicBezTo>
                  <a:lnTo>
                    <a:pt x="8162" y="176463"/>
                  </a:lnTo>
                  <a:close/>
                  <a:moveTo>
                    <a:pt x="12255" y="0"/>
                  </a:moveTo>
                  <a:cubicBezTo>
                    <a:pt x="5490" y="0"/>
                    <a:pt x="0" y="5490"/>
                    <a:pt x="0" y="12254"/>
                  </a:cubicBezTo>
                  <a:lnTo>
                    <a:pt x="0" y="196879"/>
                  </a:lnTo>
                  <a:cubicBezTo>
                    <a:pt x="0" y="203643"/>
                    <a:pt x="5490" y="209133"/>
                    <a:pt x="12255" y="209133"/>
                  </a:cubicBezTo>
                  <a:lnTo>
                    <a:pt x="118451" y="209133"/>
                  </a:lnTo>
                  <a:cubicBezTo>
                    <a:pt x="125216" y="209133"/>
                    <a:pt x="130706" y="203643"/>
                    <a:pt x="130706" y="196879"/>
                  </a:cubicBezTo>
                  <a:lnTo>
                    <a:pt x="130706" y="141342"/>
                  </a:lnTo>
                  <a:lnTo>
                    <a:pt x="159307" y="141342"/>
                  </a:lnTo>
                  <a:cubicBezTo>
                    <a:pt x="165925" y="141342"/>
                    <a:pt x="171562" y="135975"/>
                    <a:pt x="171562" y="129088"/>
                  </a:cubicBezTo>
                  <a:lnTo>
                    <a:pt x="171562" y="80070"/>
                  </a:lnTo>
                  <a:cubicBezTo>
                    <a:pt x="171562" y="73306"/>
                    <a:pt x="166072" y="67816"/>
                    <a:pt x="159307" y="67816"/>
                  </a:cubicBezTo>
                  <a:lnTo>
                    <a:pt x="130706" y="67816"/>
                  </a:lnTo>
                  <a:lnTo>
                    <a:pt x="130706" y="12254"/>
                  </a:lnTo>
                  <a:cubicBezTo>
                    <a:pt x="130706" y="5490"/>
                    <a:pt x="125216" y="0"/>
                    <a:pt x="11845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7"/>
            <p:cNvSpPr/>
            <p:nvPr/>
          </p:nvSpPr>
          <p:spPr>
            <a:xfrm>
              <a:off x="2886000" y="4853725"/>
              <a:ext cx="816775" cy="204675"/>
            </a:xfrm>
            <a:custGeom>
              <a:avLst/>
              <a:gdLst/>
              <a:ahLst/>
              <a:cxnLst/>
              <a:rect l="l" t="t" r="r" b="b"/>
              <a:pathLst>
                <a:path w="32671" h="8187" extrusionOk="0">
                  <a:moveTo>
                    <a:pt x="4069" y="1"/>
                  </a:moveTo>
                  <a:cubicBezTo>
                    <a:pt x="1814" y="1"/>
                    <a:pt x="1" y="1839"/>
                    <a:pt x="1" y="4094"/>
                  </a:cubicBezTo>
                  <a:cubicBezTo>
                    <a:pt x="1" y="6348"/>
                    <a:pt x="1814" y="8187"/>
                    <a:pt x="4069" y="8187"/>
                  </a:cubicBezTo>
                  <a:lnTo>
                    <a:pt x="28578" y="8187"/>
                  </a:lnTo>
                  <a:cubicBezTo>
                    <a:pt x="30833" y="8187"/>
                    <a:pt x="32671" y="6348"/>
                    <a:pt x="32671" y="4094"/>
                  </a:cubicBezTo>
                  <a:cubicBezTo>
                    <a:pt x="32671" y="1839"/>
                    <a:pt x="30833" y="1"/>
                    <a:pt x="2857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7"/>
            <p:cNvSpPr/>
            <p:nvPr/>
          </p:nvSpPr>
          <p:spPr>
            <a:xfrm>
              <a:off x="3090050" y="646800"/>
              <a:ext cx="816775" cy="204050"/>
            </a:xfrm>
            <a:custGeom>
              <a:avLst/>
              <a:gdLst/>
              <a:ahLst/>
              <a:cxnLst/>
              <a:rect l="l" t="t" r="r" b="b"/>
              <a:pathLst>
                <a:path w="32671" h="8162" extrusionOk="0">
                  <a:moveTo>
                    <a:pt x="4093" y="0"/>
                  </a:moveTo>
                  <a:cubicBezTo>
                    <a:pt x="1838" y="0"/>
                    <a:pt x="0" y="1814"/>
                    <a:pt x="0" y="4069"/>
                  </a:cubicBezTo>
                  <a:cubicBezTo>
                    <a:pt x="0" y="6324"/>
                    <a:pt x="1838" y="8162"/>
                    <a:pt x="4093" y="8162"/>
                  </a:cubicBezTo>
                  <a:lnTo>
                    <a:pt x="28602" y="8162"/>
                  </a:lnTo>
                  <a:cubicBezTo>
                    <a:pt x="30857" y="8162"/>
                    <a:pt x="32670" y="6324"/>
                    <a:pt x="32670" y="4069"/>
                  </a:cubicBezTo>
                  <a:cubicBezTo>
                    <a:pt x="32670" y="1814"/>
                    <a:pt x="30857" y="0"/>
                    <a:pt x="2860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" name="Google Shape;222;p27"/>
          <p:cNvGrpSpPr/>
          <p:nvPr/>
        </p:nvGrpSpPr>
        <p:grpSpPr>
          <a:xfrm>
            <a:off x="5023272" y="2625990"/>
            <a:ext cx="377436" cy="460095"/>
            <a:chOff x="1660575" y="238125"/>
            <a:chExt cx="4289050" cy="5228350"/>
          </a:xfrm>
        </p:grpSpPr>
        <p:sp>
          <p:nvSpPr>
            <p:cNvPr id="223" name="Google Shape;223;p27"/>
            <p:cNvSpPr/>
            <p:nvPr/>
          </p:nvSpPr>
          <p:spPr>
            <a:xfrm>
              <a:off x="2681350" y="646800"/>
              <a:ext cx="204675" cy="204050"/>
            </a:xfrm>
            <a:custGeom>
              <a:avLst/>
              <a:gdLst/>
              <a:ahLst/>
              <a:cxnLst/>
              <a:rect l="l" t="t" r="r" b="b"/>
              <a:pathLst>
                <a:path w="8187" h="8162" extrusionOk="0">
                  <a:moveTo>
                    <a:pt x="4094" y="0"/>
                  </a:moveTo>
                  <a:cubicBezTo>
                    <a:pt x="1839" y="0"/>
                    <a:pt x="1" y="1814"/>
                    <a:pt x="1" y="4069"/>
                  </a:cubicBezTo>
                  <a:cubicBezTo>
                    <a:pt x="1" y="6324"/>
                    <a:pt x="1839" y="8162"/>
                    <a:pt x="4094" y="8162"/>
                  </a:cubicBezTo>
                  <a:cubicBezTo>
                    <a:pt x="6349" y="8162"/>
                    <a:pt x="8187" y="6324"/>
                    <a:pt x="8187" y="4069"/>
                  </a:cubicBezTo>
                  <a:cubicBezTo>
                    <a:pt x="8187" y="1814"/>
                    <a:pt x="6349" y="0"/>
                    <a:pt x="409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7"/>
            <p:cNvSpPr/>
            <p:nvPr/>
          </p:nvSpPr>
          <p:spPr>
            <a:xfrm>
              <a:off x="1660575" y="238125"/>
              <a:ext cx="4289050" cy="5228350"/>
            </a:xfrm>
            <a:custGeom>
              <a:avLst/>
              <a:gdLst/>
              <a:ahLst/>
              <a:cxnLst/>
              <a:rect l="l" t="t" r="r" b="b"/>
              <a:pathLst>
                <a:path w="171562" h="209134" extrusionOk="0">
                  <a:moveTo>
                    <a:pt x="118451" y="8161"/>
                  </a:moveTo>
                  <a:cubicBezTo>
                    <a:pt x="120706" y="8161"/>
                    <a:pt x="122544" y="10000"/>
                    <a:pt x="122544" y="12254"/>
                  </a:cubicBezTo>
                  <a:lnTo>
                    <a:pt x="122544" y="32670"/>
                  </a:lnTo>
                  <a:lnTo>
                    <a:pt x="8162" y="32670"/>
                  </a:lnTo>
                  <a:lnTo>
                    <a:pt x="8162" y="12254"/>
                  </a:lnTo>
                  <a:cubicBezTo>
                    <a:pt x="8162" y="10000"/>
                    <a:pt x="10000" y="8161"/>
                    <a:pt x="12255" y="8161"/>
                  </a:cubicBezTo>
                  <a:close/>
                  <a:moveTo>
                    <a:pt x="159307" y="67816"/>
                  </a:moveTo>
                  <a:cubicBezTo>
                    <a:pt x="161562" y="67816"/>
                    <a:pt x="163376" y="69629"/>
                    <a:pt x="163376" y="71884"/>
                  </a:cubicBezTo>
                  <a:lnTo>
                    <a:pt x="163376" y="75977"/>
                  </a:lnTo>
                  <a:lnTo>
                    <a:pt x="89849" y="75977"/>
                  </a:lnTo>
                  <a:lnTo>
                    <a:pt x="89849" y="71884"/>
                  </a:lnTo>
                  <a:cubicBezTo>
                    <a:pt x="89849" y="69629"/>
                    <a:pt x="91688" y="67816"/>
                    <a:pt x="93942" y="67816"/>
                  </a:cubicBezTo>
                  <a:close/>
                  <a:moveTo>
                    <a:pt x="163376" y="84139"/>
                  </a:moveTo>
                  <a:lnTo>
                    <a:pt x="163376" y="137249"/>
                  </a:lnTo>
                  <a:cubicBezTo>
                    <a:pt x="163376" y="139504"/>
                    <a:pt x="161562" y="141342"/>
                    <a:pt x="159307" y="141342"/>
                  </a:cubicBezTo>
                  <a:lnTo>
                    <a:pt x="93942" y="141342"/>
                  </a:lnTo>
                  <a:cubicBezTo>
                    <a:pt x="91688" y="141342"/>
                    <a:pt x="89849" y="139504"/>
                    <a:pt x="89849" y="137249"/>
                  </a:cubicBezTo>
                  <a:lnTo>
                    <a:pt x="89849" y="84139"/>
                  </a:lnTo>
                  <a:close/>
                  <a:moveTo>
                    <a:pt x="122544" y="40856"/>
                  </a:moveTo>
                  <a:lnTo>
                    <a:pt x="122544" y="59630"/>
                  </a:lnTo>
                  <a:lnTo>
                    <a:pt x="93942" y="59630"/>
                  </a:lnTo>
                  <a:cubicBezTo>
                    <a:pt x="87178" y="59630"/>
                    <a:pt x="81688" y="65144"/>
                    <a:pt x="81688" y="71884"/>
                  </a:cubicBezTo>
                  <a:lnTo>
                    <a:pt x="81688" y="137249"/>
                  </a:lnTo>
                  <a:cubicBezTo>
                    <a:pt x="81688" y="144014"/>
                    <a:pt x="87178" y="149504"/>
                    <a:pt x="93942" y="149504"/>
                  </a:cubicBezTo>
                  <a:lnTo>
                    <a:pt x="122544" y="149504"/>
                  </a:lnTo>
                  <a:lnTo>
                    <a:pt x="122544" y="168302"/>
                  </a:lnTo>
                  <a:lnTo>
                    <a:pt x="8162" y="168302"/>
                  </a:lnTo>
                  <a:lnTo>
                    <a:pt x="8162" y="40856"/>
                  </a:lnTo>
                  <a:close/>
                  <a:moveTo>
                    <a:pt x="122544" y="176463"/>
                  </a:moveTo>
                  <a:lnTo>
                    <a:pt x="122544" y="196879"/>
                  </a:lnTo>
                  <a:cubicBezTo>
                    <a:pt x="122544" y="199134"/>
                    <a:pt x="120706" y="200972"/>
                    <a:pt x="118451" y="200972"/>
                  </a:cubicBezTo>
                  <a:lnTo>
                    <a:pt x="12255" y="200972"/>
                  </a:lnTo>
                  <a:cubicBezTo>
                    <a:pt x="10000" y="200972"/>
                    <a:pt x="8162" y="199134"/>
                    <a:pt x="8162" y="196879"/>
                  </a:cubicBezTo>
                  <a:lnTo>
                    <a:pt x="8162" y="176463"/>
                  </a:lnTo>
                  <a:close/>
                  <a:moveTo>
                    <a:pt x="12255" y="0"/>
                  </a:moveTo>
                  <a:cubicBezTo>
                    <a:pt x="5490" y="0"/>
                    <a:pt x="0" y="5490"/>
                    <a:pt x="0" y="12254"/>
                  </a:cubicBezTo>
                  <a:lnTo>
                    <a:pt x="0" y="196879"/>
                  </a:lnTo>
                  <a:cubicBezTo>
                    <a:pt x="0" y="203643"/>
                    <a:pt x="5490" y="209133"/>
                    <a:pt x="12255" y="209133"/>
                  </a:cubicBezTo>
                  <a:lnTo>
                    <a:pt x="118451" y="209133"/>
                  </a:lnTo>
                  <a:cubicBezTo>
                    <a:pt x="125216" y="209133"/>
                    <a:pt x="130706" y="203643"/>
                    <a:pt x="130706" y="196879"/>
                  </a:cubicBezTo>
                  <a:lnTo>
                    <a:pt x="130706" y="149504"/>
                  </a:lnTo>
                  <a:lnTo>
                    <a:pt x="159307" y="149504"/>
                  </a:lnTo>
                  <a:cubicBezTo>
                    <a:pt x="166047" y="149504"/>
                    <a:pt x="171562" y="144014"/>
                    <a:pt x="171562" y="137249"/>
                  </a:cubicBezTo>
                  <a:lnTo>
                    <a:pt x="171562" y="71884"/>
                  </a:lnTo>
                  <a:cubicBezTo>
                    <a:pt x="171562" y="65144"/>
                    <a:pt x="166047" y="59630"/>
                    <a:pt x="159307" y="59630"/>
                  </a:cubicBezTo>
                  <a:lnTo>
                    <a:pt x="130706" y="59630"/>
                  </a:lnTo>
                  <a:lnTo>
                    <a:pt x="130706" y="12254"/>
                  </a:lnTo>
                  <a:cubicBezTo>
                    <a:pt x="130706" y="5490"/>
                    <a:pt x="125216" y="0"/>
                    <a:pt x="11845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7"/>
            <p:cNvSpPr/>
            <p:nvPr/>
          </p:nvSpPr>
          <p:spPr>
            <a:xfrm>
              <a:off x="2886000" y="4853725"/>
              <a:ext cx="816775" cy="204675"/>
            </a:xfrm>
            <a:custGeom>
              <a:avLst/>
              <a:gdLst/>
              <a:ahLst/>
              <a:cxnLst/>
              <a:rect l="l" t="t" r="r" b="b"/>
              <a:pathLst>
                <a:path w="32671" h="8187" extrusionOk="0">
                  <a:moveTo>
                    <a:pt x="4069" y="1"/>
                  </a:moveTo>
                  <a:cubicBezTo>
                    <a:pt x="1814" y="1"/>
                    <a:pt x="1" y="1839"/>
                    <a:pt x="1" y="4094"/>
                  </a:cubicBezTo>
                  <a:cubicBezTo>
                    <a:pt x="1" y="6348"/>
                    <a:pt x="1814" y="8187"/>
                    <a:pt x="4069" y="8187"/>
                  </a:cubicBezTo>
                  <a:lnTo>
                    <a:pt x="28578" y="8187"/>
                  </a:lnTo>
                  <a:cubicBezTo>
                    <a:pt x="30833" y="8187"/>
                    <a:pt x="32671" y="6348"/>
                    <a:pt x="32671" y="4094"/>
                  </a:cubicBezTo>
                  <a:cubicBezTo>
                    <a:pt x="32671" y="1839"/>
                    <a:pt x="30833" y="1"/>
                    <a:pt x="2857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7"/>
            <p:cNvSpPr/>
            <p:nvPr/>
          </p:nvSpPr>
          <p:spPr>
            <a:xfrm>
              <a:off x="3090050" y="646800"/>
              <a:ext cx="816775" cy="204050"/>
            </a:xfrm>
            <a:custGeom>
              <a:avLst/>
              <a:gdLst/>
              <a:ahLst/>
              <a:cxnLst/>
              <a:rect l="l" t="t" r="r" b="b"/>
              <a:pathLst>
                <a:path w="32671" h="8162" extrusionOk="0">
                  <a:moveTo>
                    <a:pt x="4093" y="0"/>
                  </a:moveTo>
                  <a:cubicBezTo>
                    <a:pt x="1838" y="0"/>
                    <a:pt x="0" y="1814"/>
                    <a:pt x="0" y="4069"/>
                  </a:cubicBezTo>
                  <a:cubicBezTo>
                    <a:pt x="0" y="6324"/>
                    <a:pt x="1838" y="8162"/>
                    <a:pt x="4093" y="8162"/>
                  </a:cubicBezTo>
                  <a:lnTo>
                    <a:pt x="28602" y="8162"/>
                  </a:lnTo>
                  <a:cubicBezTo>
                    <a:pt x="30857" y="8162"/>
                    <a:pt x="32670" y="6324"/>
                    <a:pt x="32670" y="4069"/>
                  </a:cubicBezTo>
                  <a:cubicBezTo>
                    <a:pt x="32670" y="1814"/>
                    <a:pt x="30857" y="0"/>
                    <a:pt x="2860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7"/>
            <p:cNvSpPr/>
            <p:nvPr/>
          </p:nvSpPr>
          <p:spPr>
            <a:xfrm>
              <a:off x="5122425" y="2750425"/>
              <a:ext cx="428325" cy="612425"/>
            </a:xfrm>
            <a:custGeom>
              <a:avLst/>
              <a:gdLst/>
              <a:ahLst/>
              <a:cxnLst/>
              <a:rect l="l" t="t" r="r" b="b"/>
              <a:pathLst>
                <a:path w="17133" h="24497" extrusionOk="0">
                  <a:moveTo>
                    <a:pt x="4486" y="0"/>
                  </a:moveTo>
                  <a:cubicBezTo>
                    <a:pt x="3438" y="0"/>
                    <a:pt x="2390" y="398"/>
                    <a:pt x="1594" y="1195"/>
                  </a:cubicBezTo>
                  <a:cubicBezTo>
                    <a:pt x="1" y="2788"/>
                    <a:pt x="1" y="5361"/>
                    <a:pt x="1594" y="6979"/>
                  </a:cubicBezTo>
                  <a:lnTo>
                    <a:pt x="6888" y="12248"/>
                  </a:lnTo>
                  <a:lnTo>
                    <a:pt x="1594" y="17518"/>
                  </a:lnTo>
                  <a:cubicBezTo>
                    <a:pt x="1" y="19135"/>
                    <a:pt x="1" y="21709"/>
                    <a:pt x="1594" y="23302"/>
                  </a:cubicBezTo>
                  <a:cubicBezTo>
                    <a:pt x="2390" y="24098"/>
                    <a:pt x="3438" y="24497"/>
                    <a:pt x="4486" y="24497"/>
                  </a:cubicBezTo>
                  <a:cubicBezTo>
                    <a:pt x="5534" y="24497"/>
                    <a:pt x="6581" y="24098"/>
                    <a:pt x="7378" y="23302"/>
                  </a:cubicBezTo>
                  <a:lnTo>
                    <a:pt x="15539" y="15140"/>
                  </a:lnTo>
                  <a:cubicBezTo>
                    <a:pt x="17132" y="13547"/>
                    <a:pt x="17132" y="10949"/>
                    <a:pt x="15539" y="9356"/>
                  </a:cubicBezTo>
                  <a:lnTo>
                    <a:pt x="7378" y="1195"/>
                  </a:lnTo>
                  <a:cubicBezTo>
                    <a:pt x="6581" y="398"/>
                    <a:pt x="5534" y="0"/>
                    <a:pt x="448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7"/>
            <p:cNvSpPr/>
            <p:nvPr/>
          </p:nvSpPr>
          <p:spPr>
            <a:xfrm>
              <a:off x="4101025" y="2750425"/>
              <a:ext cx="428925" cy="612425"/>
            </a:xfrm>
            <a:custGeom>
              <a:avLst/>
              <a:gdLst/>
              <a:ahLst/>
              <a:cxnLst/>
              <a:rect l="l" t="t" r="r" b="b"/>
              <a:pathLst>
                <a:path w="17157" h="24497" extrusionOk="0">
                  <a:moveTo>
                    <a:pt x="12663" y="0"/>
                  </a:moveTo>
                  <a:cubicBezTo>
                    <a:pt x="11618" y="0"/>
                    <a:pt x="10576" y="398"/>
                    <a:pt x="9780" y="1195"/>
                  </a:cubicBezTo>
                  <a:lnTo>
                    <a:pt x="1594" y="9356"/>
                  </a:lnTo>
                  <a:cubicBezTo>
                    <a:pt x="1" y="10949"/>
                    <a:pt x="1" y="13547"/>
                    <a:pt x="1594" y="15140"/>
                  </a:cubicBezTo>
                  <a:lnTo>
                    <a:pt x="9780" y="23302"/>
                  </a:lnTo>
                  <a:cubicBezTo>
                    <a:pt x="10576" y="24098"/>
                    <a:pt x="11618" y="24497"/>
                    <a:pt x="12663" y="24497"/>
                  </a:cubicBezTo>
                  <a:cubicBezTo>
                    <a:pt x="13707" y="24497"/>
                    <a:pt x="14755" y="24098"/>
                    <a:pt x="15564" y="23302"/>
                  </a:cubicBezTo>
                  <a:cubicBezTo>
                    <a:pt x="17157" y="21709"/>
                    <a:pt x="17157" y="19135"/>
                    <a:pt x="15564" y="17518"/>
                  </a:cubicBezTo>
                  <a:lnTo>
                    <a:pt x="10270" y="12248"/>
                  </a:lnTo>
                  <a:lnTo>
                    <a:pt x="15564" y="6979"/>
                  </a:lnTo>
                  <a:cubicBezTo>
                    <a:pt x="17157" y="5361"/>
                    <a:pt x="17157" y="2788"/>
                    <a:pt x="15564" y="1195"/>
                  </a:cubicBezTo>
                  <a:cubicBezTo>
                    <a:pt x="14755" y="398"/>
                    <a:pt x="13707" y="0"/>
                    <a:pt x="1266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7"/>
            <p:cNvSpPr/>
            <p:nvPr/>
          </p:nvSpPr>
          <p:spPr>
            <a:xfrm>
              <a:off x="4611425" y="2546075"/>
              <a:ext cx="429550" cy="1021100"/>
            </a:xfrm>
            <a:custGeom>
              <a:avLst/>
              <a:gdLst/>
              <a:ahLst/>
              <a:cxnLst/>
              <a:rect l="l" t="t" r="r" b="b"/>
              <a:pathLst>
                <a:path w="17182" h="40844" extrusionOk="0">
                  <a:moveTo>
                    <a:pt x="12648" y="1"/>
                  </a:moveTo>
                  <a:cubicBezTo>
                    <a:pt x="10830" y="1"/>
                    <a:pt x="9178" y="1250"/>
                    <a:pt x="8701" y="3095"/>
                  </a:cubicBezTo>
                  <a:lnTo>
                    <a:pt x="540" y="35765"/>
                  </a:lnTo>
                  <a:cubicBezTo>
                    <a:pt x="0" y="37971"/>
                    <a:pt x="1324" y="40176"/>
                    <a:pt x="3505" y="40716"/>
                  </a:cubicBezTo>
                  <a:cubicBezTo>
                    <a:pt x="3845" y="40803"/>
                    <a:pt x="4185" y="40844"/>
                    <a:pt x="4519" y="40844"/>
                  </a:cubicBezTo>
                  <a:cubicBezTo>
                    <a:pt x="6351" y="40844"/>
                    <a:pt x="8000" y="39595"/>
                    <a:pt x="8456" y="37750"/>
                  </a:cubicBezTo>
                  <a:lnTo>
                    <a:pt x="16642" y="5080"/>
                  </a:lnTo>
                  <a:cubicBezTo>
                    <a:pt x="17181" y="2874"/>
                    <a:pt x="15858" y="668"/>
                    <a:pt x="13652" y="129"/>
                  </a:cubicBezTo>
                  <a:cubicBezTo>
                    <a:pt x="13316" y="42"/>
                    <a:pt x="12979" y="1"/>
                    <a:pt x="1264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Minimalist Resume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</Words>
  <Application>Microsoft Office PowerPoint</Application>
  <PresentationFormat>On-screen Show (16:9)</PresentationFormat>
  <Paragraphs>52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Proxima Nova</vt:lpstr>
      <vt:lpstr>Khand Light</vt:lpstr>
      <vt:lpstr>Reem Kufi</vt:lpstr>
      <vt:lpstr>Arial</vt:lpstr>
      <vt:lpstr>Cutive Mono</vt:lpstr>
      <vt:lpstr>Titillium Web</vt:lpstr>
      <vt:lpstr>Minimalist Resume by SLidesgo</vt:lpstr>
      <vt:lpstr>NYC Subway Tracker</vt:lpstr>
      <vt:lpstr>Table of contents</vt:lpstr>
      <vt:lpstr>Introduction</vt:lpstr>
      <vt:lpstr>REQUIREMENTS </vt:lpstr>
      <vt:lpstr>VISUALIZATION</vt:lpstr>
      <vt:lpstr>VISUALIZATION</vt:lpstr>
      <vt:lpstr>VISUALIZATION</vt:lpstr>
      <vt:lpstr>RESOURCES</vt:lpstr>
      <vt:lpstr>Contact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NYC Subway Tracker</dc:title>
  <cp:lastModifiedBy>Guadalupe Lopez</cp:lastModifiedBy>
  <cp:revision>1</cp:revision>
  <dcterms:modified xsi:type="dcterms:W3CDTF">2021-01-17T04:06:03Z</dcterms:modified>
</cp:coreProperties>
</file>